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4"/>
  </p:notesMasterIdLst>
  <p:sldIdLst>
    <p:sldId id="256" r:id="rId2"/>
    <p:sldId id="258" r:id="rId3"/>
    <p:sldId id="260" r:id="rId4"/>
    <p:sldId id="296" r:id="rId5"/>
    <p:sldId id="298" r:id="rId6"/>
    <p:sldId id="301" r:id="rId7"/>
    <p:sldId id="302" r:id="rId8"/>
    <p:sldId id="303" r:id="rId9"/>
    <p:sldId id="304" r:id="rId10"/>
    <p:sldId id="305" r:id="rId11"/>
    <p:sldId id="308" r:id="rId12"/>
    <p:sldId id="309" r:id="rId13"/>
    <p:sldId id="300" r:id="rId14"/>
    <p:sldId id="310" r:id="rId15"/>
    <p:sldId id="311" r:id="rId16"/>
    <p:sldId id="312" r:id="rId17"/>
    <p:sldId id="313" r:id="rId18"/>
    <p:sldId id="315" r:id="rId19"/>
    <p:sldId id="316" r:id="rId20"/>
    <p:sldId id="317" r:id="rId21"/>
    <p:sldId id="318" r:id="rId22"/>
    <p:sldId id="319" r:id="rId23"/>
  </p:sldIdLst>
  <p:sldSz cx="9144000" cy="5143500" type="screen16x9"/>
  <p:notesSz cx="6858000" cy="9144000"/>
  <p:embeddedFontLst>
    <p:embeddedFont>
      <p:font typeface="Anaheim" panose="020B0604020202020204" charset="0"/>
      <p:regular r:id="rId25"/>
    </p:embeddedFont>
    <p:embeddedFont>
      <p:font typeface="Poppins" panose="00000500000000000000" pitchFamily="2" charset="0"/>
      <p:regular r:id="rId26"/>
      <p:bold r:id="rId27"/>
      <p:italic r:id="rId28"/>
      <p:boldItalic r:id="rId29"/>
    </p:embeddedFont>
    <p:embeddedFont>
      <p:font typeface="Poppins Medium" panose="00000600000000000000" pitchFamily="2" charset="0"/>
      <p:regular r:id="rId30"/>
      <p:bold r:id="rId31"/>
      <p:italic r:id="rId32"/>
      <p:boldItalic r:id="rId33"/>
    </p:embeddedFont>
    <p:embeddedFont>
      <p:font typeface="Source Sans Pro" panose="020B0503030403020204" pitchFamily="3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88F2D9-56C3-44DB-9D77-5F9D0C1916F8}">
  <a:tblStyle styleId="{AC88F2D9-56C3-44DB-9D77-5F9D0C1916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77F96EB-E644-4FFE-B198-C68D775F467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39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e33201bfb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e33201bfb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8511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92102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370573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582555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g172b1845856_1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2" name="Google Shape;1672;g172b1845856_1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122327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74235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84922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18680c3840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18680c3840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81140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g18680c3840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3" name="Google Shape;1283;g18680c3840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24398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" name="Google Shape;1689;g184d99d1a72_0_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0" name="Google Shape;1690;g184d99d1a72_0_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52474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1" name="Google Shape;1671;g172b1845856_1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2" name="Google Shape;1672;g172b1845856_1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7710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47067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9" name="Google Shape;1589;g184d99d1a72_0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0" name="Google Shape;1590;g184d99d1a72_0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0093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961275"/>
            <a:ext cx="4539900" cy="245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706525" y="3341875"/>
            <a:ext cx="2553300" cy="7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803954">
            <a:off x="2335518" y="-249876"/>
            <a:ext cx="5829176" cy="2360777"/>
          </a:xfrm>
          <a:custGeom>
            <a:avLst/>
            <a:gdLst/>
            <a:ahLst/>
            <a:cxnLst/>
            <a:rect l="l" t="t" r="r" b="b"/>
            <a:pathLst>
              <a:path w="57117" h="23132" extrusionOk="0">
                <a:moveTo>
                  <a:pt x="3086" y="1"/>
                </a:moveTo>
                <a:cubicBezTo>
                  <a:pt x="3086" y="1"/>
                  <a:pt x="3075" y="12"/>
                  <a:pt x="3052" y="46"/>
                </a:cubicBezTo>
                <a:cubicBezTo>
                  <a:pt x="3075" y="23"/>
                  <a:pt x="3086" y="1"/>
                  <a:pt x="3086" y="1"/>
                </a:cubicBezTo>
                <a:close/>
                <a:moveTo>
                  <a:pt x="3052" y="46"/>
                </a:moveTo>
                <a:cubicBezTo>
                  <a:pt x="3030" y="80"/>
                  <a:pt x="2996" y="125"/>
                  <a:pt x="2962" y="181"/>
                </a:cubicBezTo>
                <a:cubicBezTo>
                  <a:pt x="2883" y="305"/>
                  <a:pt x="2760" y="474"/>
                  <a:pt x="2613" y="710"/>
                </a:cubicBezTo>
                <a:cubicBezTo>
                  <a:pt x="2320" y="1183"/>
                  <a:pt x="1904" y="1893"/>
                  <a:pt x="1442" y="2850"/>
                </a:cubicBezTo>
                <a:cubicBezTo>
                  <a:pt x="1217" y="3335"/>
                  <a:pt x="991" y="3875"/>
                  <a:pt x="777" y="4483"/>
                </a:cubicBezTo>
                <a:cubicBezTo>
                  <a:pt x="563" y="5092"/>
                  <a:pt x="361" y="5767"/>
                  <a:pt x="225" y="6511"/>
                </a:cubicBezTo>
                <a:cubicBezTo>
                  <a:pt x="90" y="7254"/>
                  <a:pt x="0" y="8065"/>
                  <a:pt x="23" y="8921"/>
                </a:cubicBezTo>
                <a:cubicBezTo>
                  <a:pt x="56" y="9777"/>
                  <a:pt x="203" y="10678"/>
                  <a:pt x="518" y="11579"/>
                </a:cubicBezTo>
                <a:cubicBezTo>
                  <a:pt x="822" y="12480"/>
                  <a:pt x="1273" y="13393"/>
                  <a:pt x="1926" y="14204"/>
                </a:cubicBezTo>
                <a:cubicBezTo>
                  <a:pt x="2241" y="14609"/>
                  <a:pt x="2624" y="14981"/>
                  <a:pt x="3041" y="15330"/>
                </a:cubicBezTo>
                <a:cubicBezTo>
                  <a:pt x="3154" y="15420"/>
                  <a:pt x="3255" y="15499"/>
                  <a:pt x="3368" y="15578"/>
                </a:cubicBezTo>
                <a:cubicBezTo>
                  <a:pt x="3424" y="15623"/>
                  <a:pt x="3480" y="15668"/>
                  <a:pt x="3537" y="15702"/>
                </a:cubicBezTo>
                <a:lnTo>
                  <a:pt x="3706" y="15803"/>
                </a:lnTo>
                <a:cubicBezTo>
                  <a:pt x="3942" y="15961"/>
                  <a:pt x="4190" y="16073"/>
                  <a:pt x="4449" y="16209"/>
                </a:cubicBezTo>
                <a:cubicBezTo>
                  <a:pt x="4573" y="16265"/>
                  <a:pt x="4708" y="16310"/>
                  <a:pt x="4832" y="16366"/>
                </a:cubicBezTo>
                <a:lnTo>
                  <a:pt x="5035" y="16445"/>
                </a:lnTo>
                <a:lnTo>
                  <a:pt x="5238" y="16501"/>
                </a:lnTo>
                <a:cubicBezTo>
                  <a:pt x="5384" y="16535"/>
                  <a:pt x="5519" y="16569"/>
                  <a:pt x="5654" y="16614"/>
                </a:cubicBezTo>
                <a:cubicBezTo>
                  <a:pt x="5801" y="16637"/>
                  <a:pt x="5947" y="16659"/>
                  <a:pt x="6082" y="16682"/>
                </a:cubicBezTo>
                <a:lnTo>
                  <a:pt x="6296" y="16727"/>
                </a:lnTo>
                <a:cubicBezTo>
                  <a:pt x="6375" y="16738"/>
                  <a:pt x="6443" y="16738"/>
                  <a:pt x="6522" y="16738"/>
                </a:cubicBezTo>
                <a:cubicBezTo>
                  <a:pt x="6668" y="16749"/>
                  <a:pt x="6814" y="16760"/>
                  <a:pt x="6961" y="16772"/>
                </a:cubicBezTo>
                <a:cubicBezTo>
                  <a:pt x="7107" y="16772"/>
                  <a:pt x="7254" y="16772"/>
                  <a:pt x="7400" y="16760"/>
                </a:cubicBezTo>
                <a:lnTo>
                  <a:pt x="7625" y="16760"/>
                </a:lnTo>
                <a:cubicBezTo>
                  <a:pt x="7693" y="16760"/>
                  <a:pt x="7772" y="16738"/>
                  <a:pt x="7851" y="16738"/>
                </a:cubicBezTo>
                <a:lnTo>
                  <a:pt x="8290" y="16682"/>
                </a:lnTo>
                <a:cubicBezTo>
                  <a:pt x="8436" y="16659"/>
                  <a:pt x="8594" y="16625"/>
                  <a:pt x="8740" y="16603"/>
                </a:cubicBezTo>
                <a:lnTo>
                  <a:pt x="8966" y="16558"/>
                </a:lnTo>
                <a:lnTo>
                  <a:pt x="9180" y="16490"/>
                </a:lnTo>
                <a:cubicBezTo>
                  <a:pt x="9326" y="16456"/>
                  <a:pt x="9473" y="16411"/>
                  <a:pt x="9630" y="16366"/>
                </a:cubicBezTo>
                <a:cubicBezTo>
                  <a:pt x="9765" y="16321"/>
                  <a:pt x="9912" y="16265"/>
                  <a:pt x="10058" y="16220"/>
                </a:cubicBezTo>
                <a:cubicBezTo>
                  <a:pt x="10137" y="16197"/>
                  <a:pt x="10205" y="16163"/>
                  <a:pt x="10283" y="16141"/>
                </a:cubicBezTo>
                <a:lnTo>
                  <a:pt x="10497" y="16051"/>
                </a:lnTo>
                <a:cubicBezTo>
                  <a:pt x="10633" y="15995"/>
                  <a:pt x="10779" y="15927"/>
                  <a:pt x="10925" y="15871"/>
                </a:cubicBezTo>
                <a:lnTo>
                  <a:pt x="11342" y="15657"/>
                </a:lnTo>
                <a:cubicBezTo>
                  <a:pt x="11489" y="15589"/>
                  <a:pt x="11624" y="15521"/>
                  <a:pt x="11770" y="15443"/>
                </a:cubicBezTo>
                <a:cubicBezTo>
                  <a:pt x="11905" y="15364"/>
                  <a:pt x="12041" y="15285"/>
                  <a:pt x="12176" y="15206"/>
                </a:cubicBezTo>
                <a:cubicBezTo>
                  <a:pt x="12446" y="15037"/>
                  <a:pt x="12728" y="14879"/>
                  <a:pt x="12987" y="14688"/>
                </a:cubicBezTo>
                <a:cubicBezTo>
                  <a:pt x="13527" y="14328"/>
                  <a:pt x="14034" y="13922"/>
                  <a:pt x="14541" y="13505"/>
                </a:cubicBezTo>
                <a:cubicBezTo>
                  <a:pt x="15532" y="12649"/>
                  <a:pt x="16478" y="11692"/>
                  <a:pt x="17447" y="10735"/>
                </a:cubicBezTo>
                <a:cubicBezTo>
                  <a:pt x="18416" y="9777"/>
                  <a:pt x="19407" y="8809"/>
                  <a:pt x="20511" y="7941"/>
                </a:cubicBezTo>
                <a:cubicBezTo>
                  <a:pt x="21062" y="7513"/>
                  <a:pt x="21648" y="7119"/>
                  <a:pt x="22268" y="6759"/>
                </a:cubicBezTo>
                <a:cubicBezTo>
                  <a:pt x="22572" y="6578"/>
                  <a:pt x="22898" y="6432"/>
                  <a:pt x="23214" y="6274"/>
                </a:cubicBezTo>
                <a:cubicBezTo>
                  <a:pt x="23383" y="6207"/>
                  <a:pt x="23540" y="6139"/>
                  <a:pt x="23709" y="6072"/>
                </a:cubicBezTo>
                <a:cubicBezTo>
                  <a:pt x="23878" y="6004"/>
                  <a:pt x="24047" y="5936"/>
                  <a:pt x="24216" y="5880"/>
                </a:cubicBezTo>
                <a:cubicBezTo>
                  <a:pt x="25343" y="5517"/>
                  <a:pt x="26516" y="5339"/>
                  <a:pt x="27678" y="5339"/>
                </a:cubicBezTo>
                <a:cubicBezTo>
                  <a:pt x="27921" y="5339"/>
                  <a:pt x="28164" y="5346"/>
                  <a:pt x="28406" y="5362"/>
                </a:cubicBezTo>
                <a:cubicBezTo>
                  <a:pt x="29803" y="5463"/>
                  <a:pt x="31154" y="5801"/>
                  <a:pt x="32393" y="6353"/>
                </a:cubicBezTo>
                <a:cubicBezTo>
                  <a:pt x="33632" y="6894"/>
                  <a:pt x="34759" y="7648"/>
                  <a:pt x="35671" y="8583"/>
                </a:cubicBezTo>
                <a:cubicBezTo>
                  <a:pt x="36595" y="9507"/>
                  <a:pt x="37293" y="10588"/>
                  <a:pt x="37901" y="11669"/>
                </a:cubicBezTo>
                <a:cubicBezTo>
                  <a:pt x="38498" y="12762"/>
                  <a:pt x="39005" y="13877"/>
                  <a:pt x="39500" y="14958"/>
                </a:cubicBezTo>
                <a:cubicBezTo>
                  <a:pt x="39996" y="16028"/>
                  <a:pt x="40492" y="17076"/>
                  <a:pt x="41055" y="18044"/>
                </a:cubicBezTo>
                <a:cubicBezTo>
                  <a:pt x="41336" y="18529"/>
                  <a:pt x="41629" y="18991"/>
                  <a:pt x="41945" y="19430"/>
                </a:cubicBezTo>
                <a:cubicBezTo>
                  <a:pt x="42260" y="19858"/>
                  <a:pt x="42609" y="20275"/>
                  <a:pt x="42970" y="20635"/>
                </a:cubicBezTo>
                <a:cubicBezTo>
                  <a:pt x="43150" y="20826"/>
                  <a:pt x="43353" y="20995"/>
                  <a:pt x="43544" y="21164"/>
                </a:cubicBezTo>
                <a:cubicBezTo>
                  <a:pt x="43735" y="21322"/>
                  <a:pt x="43938" y="21480"/>
                  <a:pt x="44141" y="21626"/>
                </a:cubicBezTo>
                <a:cubicBezTo>
                  <a:pt x="44546" y="21908"/>
                  <a:pt x="44974" y="22156"/>
                  <a:pt x="45414" y="22347"/>
                </a:cubicBezTo>
                <a:cubicBezTo>
                  <a:pt x="45842" y="22538"/>
                  <a:pt x="46281" y="22696"/>
                  <a:pt x="46720" y="22809"/>
                </a:cubicBezTo>
                <a:cubicBezTo>
                  <a:pt x="47160" y="22921"/>
                  <a:pt x="47599" y="23000"/>
                  <a:pt x="48016" y="23057"/>
                </a:cubicBezTo>
                <a:cubicBezTo>
                  <a:pt x="48458" y="23109"/>
                  <a:pt x="48888" y="23131"/>
                  <a:pt x="49305" y="23131"/>
                </a:cubicBezTo>
                <a:cubicBezTo>
                  <a:pt x="49695" y="23131"/>
                  <a:pt x="50072" y="23112"/>
                  <a:pt x="50437" y="23079"/>
                </a:cubicBezTo>
                <a:cubicBezTo>
                  <a:pt x="51935" y="22933"/>
                  <a:pt x="53197" y="22550"/>
                  <a:pt x="54165" y="22110"/>
                </a:cubicBezTo>
                <a:cubicBezTo>
                  <a:pt x="54650" y="21896"/>
                  <a:pt x="55066" y="21682"/>
                  <a:pt x="55427" y="21491"/>
                </a:cubicBezTo>
                <a:cubicBezTo>
                  <a:pt x="55798" y="21311"/>
                  <a:pt x="56103" y="21153"/>
                  <a:pt x="56350" y="21029"/>
                </a:cubicBezTo>
                <a:cubicBezTo>
                  <a:pt x="56598" y="20905"/>
                  <a:pt x="56790" y="20804"/>
                  <a:pt x="56925" y="20748"/>
                </a:cubicBezTo>
                <a:cubicBezTo>
                  <a:pt x="56981" y="20714"/>
                  <a:pt x="57026" y="20691"/>
                  <a:pt x="57060" y="20669"/>
                </a:cubicBezTo>
                <a:cubicBezTo>
                  <a:pt x="57094" y="20658"/>
                  <a:pt x="57116" y="20646"/>
                  <a:pt x="57116" y="20646"/>
                </a:cubicBezTo>
                <a:cubicBezTo>
                  <a:pt x="57116" y="20643"/>
                  <a:pt x="57114" y="20642"/>
                  <a:pt x="57111" y="20642"/>
                </a:cubicBezTo>
                <a:cubicBezTo>
                  <a:pt x="57102" y="20642"/>
                  <a:pt x="57084" y="20650"/>
                  <a:pt x="57060" y="20658"/>
                </a:cubicBezTo>
                <a:cubicBezTo>
                  <a:pt x="57026" y="20680"/>
                  <a:pt x="56981" y="20703"/>
                  <a:pt x="56914" y="20725"/>
                </a:cubicBezTo>
                <a:cubicBezTo>
                  <a:pt x="56790" y="20781"/>
                  <a:pt x="56587" y="20872"/>
                  <a:pt x="56339" y="20995"/>
                </a:cubicBezTo>
                <a:cubicBezTo>
                  <a:pt x="56091" y="21119"/>
                  <a:pt x="55776" y="21266"/>
                  <a:pt x="55416" y="21446"/>
                </a:cubicBezTo>
                <a:cubicBezTo>
                  <a:pt x="55044" y="21626"/>
                  <a:pt x="54627" y="21840"/>
                  <a:pt x="54143" y="22054"/>
                </a:cubicBezTo>
                <a:cubicBezTo>
                  <a:pt x="53174" y="22482"/>
                  <a:pt x="51924" y="22854"/>
                  <a:pt x="50426" y="22989"/>
                </a:cubicBezTo>
                <a:cubicBezTo>
                  <a:pt x="50092" y="23019"/>
                  <a:pt x="49744" y="23036"/>
                  <a:pt x="49386" y="23036"/>
                </a:cubicBezTo>
                <a:cubicBezTo>
                  <a:pt x="48947" y="23036"/>
                  <a:pt x="48492" y="23011"/>
                  <a:pt x="48027" y="22955"/>
                </a:cubicBezTo>
                <a:cubicBezTo>
                  <a:pt x="47610" y="22899"/>
                  <a:pt x="47182" y="22820"/>
                  <a:pt x="46743" y="22707"/>
                </a:cubicBezTo>
                <a:cubicBezTo>
                  <a:pt x="46315" y="22595"/>
                  <a:pt x="45876" y="22437"/>
                  <a:pt x="45448" y="22246"/>
                </a:cubicBezTo>
                <a:cubicBezTo>
                  <a:pt x="45020" y="22054"/>
                  <a:pt x="44603" y="21806"/>
                  <a:pt x="44197" y="21525"/>
                </a:cubicBezTo>
                <a:cubicBezTo>
                  <a:pt x="43995" y="21390"/>
                  <a:pt x="43803" y="21232"/>
                  <a:pt x="43612" y="21074"/>
                </a:cubicBezTo>
                <a:cubicBezTo>
                  <a:pt x="43420" y="20905"/>
                  <a:pt x="43229" y="20736"/>
                  <a:pt x="43060" y="20556"/>
                </a:cubicBezTo>
                <a:cubicBezTo>
                  <a:pt x="42699" y="20184"/>
                  <a:pt x="42350" y="19779"/>
                  <a:pt x="42035" y="19351"/>
                </a:cubicBezTo>
                <a:cubicBezTo>
                  <a:pt x="41731" y="18923"/>
                  <a:pt x="41438" y="18461"/>
                  <a:pt x="41156" y="17977"/>
                </a:cubicBezTo>
                <a:cubicBezTo>
                  <a:pt x="40604" y="17019"/>
                  <a:pt x="40120" y="15972"/>
                  <a:pt x="39624" y="14891"/>
                </a:cubicBezTo>
                <a:cubicBezTo>
                  <a:pt x="39129" y="13821"/>
                  <a:pt x="38622" y="12706"/>
                  <a:pt x="38014" y="11602"/>
                </a:cubicBezTo>
                <a:cubicBezTo>
                  <a:pt x="37406" y="10509"/>
                  <a:pt x="36707" y="9417"/>
                  <a:pt x="35761" y="8482"/>
                </a:cubicBezTo>
                <a:cubicBezTo>
                  <a:pt x="34837" y="7536"/>
                  <a:pt x="33700" y="6770"/>
                  <a:pt x="32450" y="6218"/>
                </a:cubicBezTo>
                <a:cubicBezTo>
                  <a:pt x="31199" y="5655"/>
                  <a:pt x="29825" y="5306"/>
                  <a:pt x="28417" y="5204"/>
                </a:cubicBezTo>
                <a:cubicBezTo>
                  <a:pt x="28173" y="5189"/>
                  <a:pt x="27929" y="5181"/>
                  <a:pt x="27684" y="5181"/>
                </a:cubicBezTo>
                <a:cubicBezTo>
                  <a:pt x="26504" y="5181"/>
                  <a:pt x="25318" y="5363"/>
                  <a:pt x="24171" y="5745"/>
                </a:cubicBezTo>
                <a:cubicBezTo>
                  <a:pt x="23991" y="5790"/>
                  <a:pt x="23822" y="5858"/>
                  <a:pt x="23653" y="5925"/>
                </a:cubicBezTo>
                <a:cubicBezTo>
                  <a:pt x="23484" y="5993"/>
                  <a:pt x="23326" y="6072"/>
                  <a:pt x="23157" y="6139"/>
                </a:cubicBezTo>
                <a:cubicBezTo>
                  <a:pt x="22831" y="6297"/>
                  <a:pt x="22504" y="6443"/>
                  <a:pt x="22200" y="6635"/>
                </a:cubicBezTo>
                <a:cubicBezTo>
                  <a:pt x="21569" y="6984"/>
                  <a:pt x="20984" y="7389"/>
                  <a:pt x="20432" y="7829"/>
                </a:cubicBezTo>
                <a:cubicBezTo>
                  <a:pt x="19305" y="8696"/>
                  <a:pt x="18314" y="9665"/>
                  <a:pt x="17346" y="10622"/>
                </a:cubicBezTo>
                <a:cubicBezTo>
                  <a:pt x="16377" y="11579"/>
                  <a:pt x="15442" y="12537"/>
                  <a:pt x="14451" y="13393"/>
                </a:cubicBezTo>
                <a:cubicBezTo>
                  <a:pt x="13944" y="13809"/>
                  <a:pt x="13437" y="14215"/>
                  <a:pt x="12908" y="14564"/>
                </a:cubicBezTo>
                <a:cubicBezTo>
                  <a:pt x="12649" y="14756"/>
                  <a:pt x="12378" y="14913"/>
                  <a:pt x="12108" y="15082"/>
                </a:cubicBezTo>
                <a:cubicBezTo>
                  <a:pt x="11973" y="15161"/>
                  <a:pt x="11838" y="15240"/>
                  <a:pt x="11703" y="15319"/>
                </a:cubicBezTo>
                <a:cubicBezTo>
                  <a:pt x="11567" y="15398"/>
                  <a:pt x="11421" y="15465"/>
                  <a:pt x="11286" y="15533"/>
                </a:cubicBezTo>
                <a:cubicBezTo>
                  <a:pt x="11151" y="15600"/>
                  <a:pt x="11004" y="15668"/>
                  <a:pt x="10869" y="15747"/>
                </a:cubicBezTo>
                <a:cubicBezTo>
                  <a:pt x="10723" y="15803"/>
                  <a:pt x="10588" y="15859"/>
                  <a:pt x="10441" y="15927"/>
                </a:cubicBezTo>
                <a:lnTo>
                  <a:pt x="10227" y="16017"/>
                </a:lnTo>
                <a:cubicBezTo>
                  <a:pt x="10160" y="16040"/>
                  <a:pt x="10092" y="16062"/>
                  <a:pt x="10013" y="16096"/>
                </a:cubicBezTo>
                <a:cubicBezTo>
                  <a:pt x="9867" y="16141"/>
                  <a:pt x="9732" y="16197"/>
                  <a:pt x="9585" y="16242"/>
                </a:cubicBezTo>
                <a:cubicBezTo>
                  <a:pt x="9439" y="16287"/>
                  <a:pt x="9292" y="16321"/>
                  <a:pt x="9146" y="16366"/>
                </a:cubicBezTo>
                <a:lnTo>
                  <a:pt x="8932" y="16423"/>
                </a:lnTo>
                <a:lnTo>
                  <a:pt x="8707" y="16468"/>
                </a:lnTo>
                <a:cubicBezTo>
                  <a:pt x="8560" y="16490"/>
                  <a:pt x="8414" y="16524"/>
                  <a:pt x="8267" y="16558"/>
                </a:cubicBezTo>
                <a:lnTo>
                  <a:pt x="7828" y="16603"/>
                </a:lnTo>
                <a:cubicBezTo>
                  <a:pt x="7761" y="16614"/>
                  <a:pt x="7693" y="16625"/>
                  <a:pt x="7614" y="16625"/>
                </a:cubicBezTo>
                <a:lnTo>
                  <a:pt x="7400" y="16637"/>
                </a:lnTo>
                <a:cubicBezTo>
                  <a:pt x="7302" y="16637"/>
                  <a:pt x="7205" y="16642"/>
                  <a:pt x="7107" y="16642"/>
                </a:cubicBezTo>
                <a:cubicBezTo>
                  <a:pt x="7058" y="16642"/>
                  <a:pt x="7010" y="16640"/>
                  <a:pt x="6961" y="16637"/>
                </a:cubicBezTo>
                <a:cubicBezTo>
                  <a:pt x="6814" y="16625"/>
                  <a:pt x="6668" y="16625"/>
                  <a:pt x="6522" y="16614"/>
                </a:cubicBezTo>
                <a:cubicBezTo>
                  <a:pt x="6454" y="16603"/>
                  <a:pt x="6386" y="16603"/>
                  <a:pt x="6308" y="16591"/>
                </a:cubicBezTo>
                <a:lnTo>
                  <a:pt x="6105" y="16558"/>
                </a:lnTo>
                <a:cubicBezTo>
                  <a:pt x="5958" y="16535"/>
                  <a:pt x="5823" y="16513"/>
                  <a:pt x="5677" y="16490"/>
                </a:cubicBezTo>
                <a:cubicBezTo>
                  <a:pt x="5542" y="16456"/>
                  <a:pt x="5406" y="16411"/>
                  <a:pt x="5271" y="16377"/>
                </a:cubicBezTo>
                <a:lnTo>
                  <a:pt x="5069" y="16321"/>
                </a:lnTo>
                <a:lnTo>
                  <a:pt x="4877" y="16242"/>
                </a:lnTo>
                <a:cubicBezTo>
                  <a:pt x="4753" y="16197"/>
                  <a:pt x="4618" y="16152"/>
                  <a:pt x="4494" y="16096"/>
                </a:cubicBezTo>
                <a:cubicBezTo>
                  <a:pt x="4246" y="15972"/>
                  <a:pt x="3999" y="15859"/>
                  <a:pt x="3773" y="15702"/>
                </a:cubicBezTo>
                <a:lnTo>
                  <a:pt x="3604" y="15600"/>
                </a:lnTo>
                <a:cubicBezTo>
                  <a:pt x="3537" y="15567"/>
                  <a:pt x="3480" y="15521"/>
                  <a:pt x="3435" y="15488"/>
                </a:cubicBezTo>
                <a:cubicBezTo>
                  <a:pt x="3323" y="15398"/>
                  <a:pt x="3221" y="15319"/>
                  <a:pt x="3109" y="15240"/>
                </a:cubicBezTo>
                <a:cubicBezTo>
                  <a:pt x="2703" y="14902"/>
                  <a:pt x="2320" y="14530"/>
                  <a:pt x="2016" y="14125"/>
                </a:cubicBezTo>
                <a:cubicBezTo>
                  <a:pt x="1363" y="13325"/>
                  <a:pt x="912" y="12435"/>
                  <a:pt x="608" y="11546"/>
                </a:cubicBezTo>
                <a:cubicBezTo>
                  <a:pt x="304" y="10656"/>
                  <a:pt x="147" y="9766"/>
                  <a:pt x="113" y="8921"/>
                </a:cubicBezTo>
                <a:cubicBezTo>
                  <a:pt x="90" y="8065"/>
                  <a:pt x="169" y="7266"/>
                  <a:pt x="304" y="6522"/>
                </a:cubicBezTo>
                <a:cubicBezTo>
                  <a:pt x="428" y="5790"/>
                  <a:pt x="631" y="5114"/>
                  <a:pt x="834" y="4506"/>
                </a:cubicBezTo>
                <a:cubicBezTo>
                  <a:pt x="1048" y="3898"/>
                  <a:pt x="1273" y="3357"/>
                  <a:pt x="1498" y="2873"/>
                </a:cubicBezTo>
                <a:cubicBezTo>
                  <a:pt x="1937" y="1915"/>
                  <a:pt x="2354" y="1206"/>
                  <a:pt x="2647" y="733"/>
                </a:cubicBezTo>
                <a:cubicBezTo>
                  <a:pt x="2782" y="485"/>
                  <a:pt x="2895" y="316"/>
                  <a:pt x="2974" y="192"/>
                </a:cubicBezTo>
                <a:cubicBezTo>
                  <a:pt x="3007" y="125"/>
                  <a:pt x="3041" y="80"/>
                  <a:pt x="3052" y="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228671">
            <a:off x="1533771" y="3505955"/>
            <a:ext cx="4525722" cy="2680896"/>
          </a:xfrm>
          <a:custGeom>
            <a:avLst/>
            <a:gdLst/>
            <a:ahLst/>
            <a:cxnLst/>
            <a:rect l="l" t="t" r="r" b="b"/>
            <a:pathLst>
              <a:path w="44344" h="26268" extrusionOk="0">
                <a:moveTo>
                  <a:pt x="0" y="25400"/>
                </a:moveTo>
                <a:cubicBezTo>
                  <a:pt x="0" y="25411"/>
                  <a:pt x="11" y="25411"/>
                  <a:pt x="34" y="25411"/>
                </a:cubicBezTo>
                <a:cubicBezTo>
                  <a:pt x="11" y="25400"/>
                  <a:pt x="0" y="25400"/>
                  <a:pt x="0" y="25400"/>
                </a:cubicBezTo>
                <a:close/>
                <a:moveTo>
                  <a:pt x="39805" y="1"/>
                </a:moveTo>
                <a:cubicBezTo>
                  <a:pt x="39748" y="1"/>
                  <a:pt x="39681" y="1"/>
                  <a:pt x="39613" y="12"/>
                </a:cubicBezTo>
                <a:cubicBezTo>
                  <a:pt x="39095" y="24"/>
                  <a:pt x="38532" y="102"/>
                  <a:pt x="37957" y="238"/>
                </a:cubicBezTo>
                <a:cubicBezTo>
                  <a:pt x="37372" y="373"/>
                  <a:pt x="36775" y="564"/>
                  <a:pt x="36178" y="834"/>
                </a:cubicBezTo>
                <a:cubicBezTo>
                  <a:pt x="34973" y="1375"/>
                  <a:pt x="33756" y="2197"/>
                  <a:pt x="32664" y="3301"/>
                </a:cubicBezTo>
                <a:cubicBezTo>
                  <a:pt x="31571" y="4394"/>
                  <a:pt x="30591" y="5745"/>
                  <a:pt x="29780" y="7288"/>
                </a:cubicBezTo>
                <a:cubicBezTo>
                  <a:pt x="28958" y="8820"/>
                  <a:pt x="28294" y="10532"/>
                  <a:pt x="27719" y="12334"/>
                </a:cubicBezTo>
                <a:cubicBezTo>
                  <a:pt x="27426" y="13224"/>
                  <a:pt x="27156" y="14148"/>
                  <a:pt x="26886" y="15082"/>
                </a:cubicBezTo>
                <a:cubicBezTo>
                  <a:pt x="26604" y="16017"/>
                  <a:pt x="26322" y="16963"/>
                  <a:pt x="25951" y="17887"/>
                </a:cubicBezTo>
                <a:cubicBezTo>
                  <a:pt x="25568" y="18811"/>
                  <a:pt x="25106" y="19689"/>
                  <a:pt x="24509" y="20444"/>
                </a:cubicBezTo>
                <a:cubicBezTo>
                  <a:pt x="23901" y="21198"/>
                  <a:pt x="23169" y="21829"/>
                  <a:pt x="22392" y="22347"/>
                </a:cubicBezTo>
                <a:cubicBezTo>
                  <a:pt x="21614" y="22877"/>
                  <a:pt x="20781" y="23293"/>
                  <a:pt x="19959" y="23654"/>
                </a:cubicBezTo>
                <a:cubicBezTo>
                  <a:pt x="19542" y="23823"/>
                  <a:pt x="19125" y="23992"/>
                  <a:pt x="18708" y="24149"/>
                </a:cubicBezTo>
                <a:cubicBezTo>
                  <a:pt x="18292" y="24285"/>
                  <a:pt x="17875" y="24442"/>
                  <a:pt x="17458" y="24566"/>
                </a:cubicBezTo>
                <a:cubicBezTo>
                  <a:pt x="14158" y="25625"/>
                  <a:pt x="11038" y="26053"/>
                  <a:pt x="8425" y="26143"/>
                </a:cubicBezTo>
                <a:cubicBezTo>
                  <a:pt x="8006" y="26157"/>
                  <a:pt x="7599" y="26164"/>
                  <a:pt x="7205" y="26164"/>
                </a:cubicBezTo>
                <a:cubicBezTo>
                  <a:pt x="5149" y="26164"/>
                  <a:pt x="3461" y="25983"/>
                  <a:pt x="2242" y="25794"/>
                </a:cubicBezTo>
                <a:cubicBezTo>
                  <a:pt x="1881" y="25738"/>
                  <a:pt x="1554" y="25692"/>
                  <a:pt x="1284" y="25647"/>
                </a:cubicBezTo>
                <a:cubicBezTo>
                  <a:pt x="1003" y="25591"/>
                  <a:pt x="766" y="25546"/>
                  <a:pt x="575" y="25512"/>
                </a:cubicBezTo>
                <a:cubicBezTo>
                  <a:pt x="394" y="25478"/>
                  <a:pt x="248" y="25445"/>
                  <a:pt x="147" y="25422"/>
                </a:cubicBezTo>
                <a:cubicBezTo>
                  <a:pt x="102" y="25422"/>
                  <a:pt x="68" y="25411"/>
                  <a:pt x="34" y="25411"/>
                </a:cubicBezTo>
                <a:cubicBezTo>
                  <a:pt x="68" y="25422"/>
                  <a:pt x="102" y="25433"/>
                  <a:pt x="147" y="25445"/>
                </a:cubicBezTo>
                <a:cubicBezTo>
                  <a:pt x="248" y="25467"/>
                  <a:pt x="383" y="25501"/>
                  <a:pt x="575" y="25535"/>
                </a:cubicBezTo>
                <a:cubicBezTo>
                  <a:pt x="766" y="25580"/>
                  <a:pt x="1003" y="25636"/>
                  <a:pt x="1273" y="25692"/>
                </a:cubicBezTo>
                <a:cubicBezTo>
                  <a:pt x="1554" y="25738"/>
                  <a:pt x="1870" y="25794"/>
                  <a:pt x="2230" y="25861"/>
                </a:cubicBezTo>
                <a:cubicBezTo>
                  <a:pt x="3505" y="26069"/>
                  <a:pt x="5291" y="26268"/>
                  <a:pt x="7491" y="26268"/>
                </a:cubicBezTo>
                <a:cubicBezTo>
                  <a:pt x="7798" y="26268"/>
                  <a:pt x="8113" y="26264"/>
                  <a:pt x="8436" y="26256"/>
                </a:cubicBezTo>
                <a:cubicBezTo>
                  <a:pt x="11061" y="26177"/>
                  <a:pt x="14192" y="25760"/>
                  <a:pt x="17503" y="24701"/>
                </a:cubicBezTo>
                <a:cubicBezTo>
                  <a:pt x="17920" y="24566"/>
                  <a:pt x="18337" y="24420"/>
                  <a:pt x="18754" y="24273"/>
                </a:cubicBezTo>
                <a:cubicBezTo>
                  <a:pt x="19170" y="24127"/>
                  <a:pt x="19587" y="23958"/>
                  <a:pt x="20015" y="23778"/>
                </a:cubicBezTo>
                <a:cubicBezTo>
                  <a:pt x="20849" y="23417"/>
                  <a:pt x="21682" y="23001"/>
                  <a:pt x="22470" y="22471"/>
                </a:cubicBezTo>
                <a:cubicBezTo>
                  <a:pt x="23259" y="21953"/>
                  <a:pt x="24002" y="21300"/>
                  <a:pt x="24622" y="20534"/>
                </a:cubicBezTo>
                <a:cubicBezTo>
                  <a:pt x="25230" y="19768"/>
                  <a:pt x="25703" y="18878"/>
                  <a:pt x="26086" y="17943"/>
                </a:cubicBezTo>
                <a:cubicBezTo>
                  <a:pt x="26458" y="17020"/>
                  <a:pt x="26750" y="16062"/>
                  <a:pt x="27021" y="15128"/>
                </a:cubicBezTo>
                <a:cubicBezTo>
                  <a:pt x="27291" y="14193"/>
                  <a:pt x="27561" y="13269"/>
                  <a:pt x="27854" y="12379"/>
                </a:cubicBezTo>
                <a:cubicBezTo>
                  <a:pt x="28429" y="10577"/>
                  <a:pt x="29082" y="8876"/>
                  <a:pt x="29893" y="7356"/>
                </a:cubicBezTo>
                <a:cubicBezTo>
                  <a:pt x="30693" y="5824"/>
                  <a:pt x="31673" y="4484"/>
                  <a:pt x="32754" y="3391"/>
                </a:cubicBezTo>
                <a:cubicBezTo>
                  <a:pt x="33835" y="2299"/>
                  <a:pt x="35029" y="1465"/>
                  <a:pt x="36212" y="925"/>
                </a:cubicBezTo>
                <a:cubicBezTo>
                  <a:pt x="36809" y="654"/>
                  <a:pt x="37406" y="463"/>
                  <a:pt x="37980" y="328"/>
                </a:cubicBezTo>
                <a:cubicBezTo>
                  <a:pt x="38543" y="192"/>
                  <a:pt x="39095" y="114"/>
                  <a:pt x="39613" y="91"/>
                </a:cubicBezTo>
                <a:cubicBezTo>
                  <a:pt x="39681" y="91"/>
                  <a:pt x="39748" y="91"/>
                  <a:pt x="39816" y="80"/>
                </a:cubicBezTo>
                <a:lnTo>
                  <a:pt x="40368" y="80"/>
                </a:lnTo>
                <a:cubicBezTo>
                  <a:pt x="40604" y="102"/>
                  <a:pt x="40841" y="102"/>
                  <a:pt x="41066" y="136"/>
                </a:cubicBezTo>
                <a:cubicBezTo>
                  <a:pt x="41168" y="147"/>
                  <a:pt x="41280" y="159"/>
                  <a:pt x="41382" y="170"/>
                </a:cubicBezTo>
                <a:cubicBezTo>
                  <a:pt x="41494" y="192"/>
                  <a:pt x="41596" y="215"/>
                  <a:pt x="41697" y="226"/>
                </a:cubicBezTo>
                <a:cubicBezTo>
                  <a:pt x="41900" y="260"/>
                  <a:pt x="42080" y="316"/>
                  <a:pt x="42260" y="361"/>
                </a:cubicBezTo>
                <a:cubicBezTo>
                  <a:pt x="42970" y="542"/>
                  <a:pt x="43488" y="789"/>
                  <a:pt x="43826" y="958"/>
                </a:cubicBezTo>
                <a:cubicBezTo>
                  <a:pt x="43995" y="1048"/>
                  <a:pt x="44119" y="1127"/>
                  <a:pt x="44209" y="1184"/>
                </a:cubicBezTo>
                <a:cubicBezTo>
                  <a:pt x="44254" y="1206"/>
                  <a:pt x="44276" y="1217"/>
                  <a:pt x="44299" y="1240"/>
                </a:cubicBezTo>
                <a:cubicBezTo>
                  <a:pt x="44321" y="1251"/>
                  <a:pt x="44333" y="1251"/>
                  <a:pt x="44333" y="1251"/>
                </a:cubicBezTo>
                <a:lnTo>
                  <a:pt x="44333" y="1240"/>
                </a:lnTo>
                <a:cubicBezTo>
                  <a:pt x="44344" y="1240"/>
                  <a:pt x="44333" y="1240"/>
                  <a:pt x="44310" y="1217"/>
                </a:cubicBezTo>
                <a:cubicBezTo>
                  <a:pt x="44287" y="1206"/>
                  <a:pt x="44254" y="1184"/>
                  <a:pt x="44209" y="1161"/>
                </a:cubicBezTo>
                <a:cubicBezTo>
                  <a:pt x="44130" y="1105"/>
                  <a:pt x="44006" y="1026"/>
                  <a:pt x="43837" y="936"/>
                </a:cubicBezTo>
                <a:cubicBezTo>
                  <a:pt x="43499" y="744"/>
                  <a:pt x="42981" y="497"/>
                  <a:pt x="42271" y="294"/>
                </a:cubicBezTo>
                <a:cubicBezTo>
                  <a:pt x="42091" y="249"/>
                  <a:pt x="41911" y="192"/>
                  <a:pt x="41708" y="159"/>
                </a:cubicBezTo>
                <a:cubicBezTo>
                  <a:pt x="41607" y="136"/>
                  <a:pt x="41505" y="125"/>
                  <a:pt x="41393" y="102"/>
                </a:cubicBezTo>
                <a:cubicBezTo>
                  <a:pt x="41291" y="91"/>
                  <a:pt x="41179" y="69"/>
                  <a:pt x="41066" y="57"/>
                </a:cubicBezTo>
                <a:cubicBezTo>
                  <a:pt x="40852" y="24"/>
                  <a:pt x="40616" y="24"/>
                  <a:pt x="403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9190242">
            <a:off x="-1185109" y="4246287"/>
            <a:ext cx="2308361" cy="1200209"/>
          </a:xfrm>
          <a:custGeom>
            <a:avLst/>
            <a:gdLst/>
            <a:ahLst/>
            <a:cxnLst/>
            <a:rect l="l" t="t" r="r" b="b"/>
            <a:pathLst>
              <a:path w="22618" h="11760" extrusionOk="0">
                <a:moveTo>
                  <a:pt x="19512" y="1"/>
                </a:moveTo>
                <a:cubicBezTo>
                  <a:pt x="18399" y="1"/>
                  <a:pt x="17014" y="42"/>
                  <a:pt x="15409" y="173"/>
                </a:cubicBezTo>
                <a:cubicBezTo>
                  <a:pt x="14305" y="275"/>
                  <a:pt x="13100" y="410"/>
                  <a:pt x="11816" y="613"/>
                </a:cubicBezTo>
                <a:cubicBezTo>
                  <a:pt x="10532" y="827"/>
                  <a:pt x="9169" y="1097"/>
                  <a:pt x="7750" y="1457"/>
                </a:cubicBezTo>
                <a:cubicBezTo>
                  <a:pt x="6331" y="1829"/>
                  <a:pt x="4855" y="2280"/>
                  <a:pt x="3368" y="2865"/>
                </a:cubicBezTo>
                <a:cubicBezTo>
                  <a:pt x="2636" y="3169"/>
                  <a:pt x="1870" y="3496"/>
                  <a:pt x="1228" y="4025"/>
                </a:cubicBezTo>
                <a:cubicBezTo>
                  <a:pt x="902" y="4296"/>
                  <a:pt x="620" y="4622"/>
                  <a:pt x="406" y="4983"/>
                </a:cubicBezTo>
                <a:cubicBezTo>
                  <a:pt x="192" y="5355"/>
                  <a:pt x="46" y="5771"/>
                  <a:pt x="23" y="6211"/>
                </a:cubicBezTo>
                <a:cubicBezTo>
                  <a:pt x="1" y="6650"/>
                  <a:pt x="113" y="7078"/>
                  <a:pt x="327" y="7449"/>
                </a:cubicBezTo>
                <a:cubicBezTo>
                  <a:pt x="553" y="7821"/>
                  <a:pt x="857" y="8125"/>
                  <a:pt x="1195" y="8373"/>
                </a:cubicBezTo>
                <a:cubicBezTo>
                  <a:pt x="1870" y="8869"/>
                  <a:pt x="2636" y="9173"/>
                  <a:pt x="3380" y="9443"/>
                </a:cubicBezTo>
                <a:cubicBezTo>
                  <a:pt x="4878" y="10006"/>
                  <a:pt x="6353" y="10445"/>
                  <a:pt x="7784" y="10783"/>
                </a:cubicBezTo>
                <a:cubicBezTo>
                  <a:pt x="9203" y="11121"/>
                  <a:pt x="10577" y="11347"/>
                  <a:pt x="11872" y="11504"/>
                </a:cubicBezTo>
                <a:cubicBezTo>
                  <a:pt x="12199" y="11538"/>
                  <a:pt x="12514" y="11583"/>
                  <a:pt x="12830" y="11606"/>
                </a:cubicBezTo>
                <a:cubicBezTo>
                  <a:pt x="13145" y="11628"/>
                  <a:pt x="13449" y="11662"/>
                  <a:pt x="13753" y="11684"/>
                </a:cubicBezTo>
                <a:cubicBezTo>
                  <a:pt x="14046" y="11707"/>
                  <a:pt x="14350" y="11718"/>
                  <a:pt x="14632" y="11730"/>
                </a:cubicBezTo>
                <a:cubicBezTo>
                  <a:pt x="14925" y="11741"/>
                  <a:pt x="15206" y="11752"/>
                  <a:pt x="15488" y="11752"/>
                </a:cubicBezTo>
                <a:cubicBezTo>
                  <a:pt x="15750" y="11757"/>
                  <a:pt x="16006" y="11760"/>
                  <a:pt x="16255" y="11760"/>
                </a:cubicBezTo>
                <a:cubicBezTo>
                  <a:pt x="18119" y="11760"/>
                  <a:pt x="19631" y="11621"/>
                  <a:pt x="20714" y="11482"/>
                </a:cubicBezTo>
                <a:cubicBezTo>
                  <a:pt x="21029" y="11448"/>
                  <a:pt x="21300" y="11414"/>
                  <a:pt x="21536" y="11380"/>
                </a:cubicBezTo>
                <a:cubicBezTo>
                  <a:pt x="21773" y="11335"/>
                  <a:pt x="21964" y="11302"/>
                  <a:pt x="22133" y="11279"/>
                </a:cubicBezTo>
                <a:cubicBezTo>
                  <a:pt x="22291" y="11245"/>
                  <a:pt x="22403" y="11234"/>
                  <a:pt x="22493" y="11211"/>
                </a:cubicBezTo>
                <a:cubicBezTo>
                  <a:pt x="22572" y="11200"/>
                  <a:pt x="22617" y="11189"/>
                  <a:pt x="22617" y="11189"/>
                </a:cubicBezTo>
                <a:lnTo>
                  <a:pt x="22584" y="11189"/>
                </a:lnTo>
                <a:cubicBezTo>
                  <a:pt x="22561" y="11189"/>
                  <a:pt x="22527" y="11189"/>
                  <a:pt x="22493" y="11200"/>
                </a:cubicBezTo>
                <a:cubicBezTo>
                  <a:pt x="22403" y="11211"/>
                  <a:pt x="22279" y="11223"/>
                  <a:pt x="22122" y="11245"/>
                </a:cubicBezTo>
                <a:cubicBezTo>
                  <a:pt x="21964" y="11268"/>
                  <a:pt x="21761" y="11302"/>
                  <a:pt x="21525" y="11335"/>
                </a:cubicBezTo>
                <a:cubicBezTo>
                  <a:pt x="21288" y="11369"/>
                  <a:pt x="21018" y="11392"/>
                  <a:pt x="20714" y="11425"/>
                </a:cubicBezTo>
                <a:cubicBezTo>
                  <a:pt x="19681" y="11549"/>
                  <a:pt x="18250" y="11664"/>
                  <a:pt x="16508" y="11664"/>
                </a:cubicBezTo>
                <a:cubicBezTo>
                  <a:pt x="16179" y="11664"/>
                  <a:pt x="15839" y="11660"/>
                  <a:pt x="15488" y="11651"/>
                </a:cubicBezTo>
                <a:cubicBezTo>
                  <a:pt x="15206" y="11651"/>
                  <a:pt x="14925" y="11639"/>
                  <a:pt x="14643" y="11617"/>
                </a:cubicBezTo>
                <a:cubicBezTo>
                  <a:pt x="14350" y="11606"/>
                  <a:pt x="14057" y="11594"/>
                  <a:pt x="13753" y="11572"/>
                </a:cubicBezTo>
                <a:cubicBezTo>
                  <a:pt x="13460" y="11538"/>
                  <a:pt x="13145" y="11516"/>
                  <a:pt x="12841" y="11493"/>
                </a:cubicBezTo>
                <a:cubicBezTo>
                  <a:pt x="12525" y="11459"/>
                  <a:pt x="12210" y="11414"/>
                  <a:pt x="11883" y="11380"/>
                </a:cubicBezTo>
                <a:cubicBezTo>
                  <a:pt x="10599" y="11223"/>
                  <a:pt x="9225" y="10986"/>
                  <a:pt x="7806" y="10648"/>
                </a:cubicBezTo>
                <a:cubicBezTo>
                  <a:pt x="6387" y="10310"/>
                  <a:pt x="4923" y="9871"/>
                  <a:pt x="3436" y="9308"/>
                </a:cubicBezTo>
                <a:cubicBezTo>
                  <a:pt x="2693" y="9038"/>
                  <a:pt x="1938" y="8733"/>
                  <a:pt x="1285" y="8260"/>
                </a:cubicBezTo>
                <a:cubicBezTo>
                  <a:pt x="958" y="8024"/>
                  <a:pt x="665" y="7731"/>
                  <a:pt x="462" y="7382"/>
                </a:cubicBezTo>
                <a:cubicBezTo>
                  <a:pt x="260" y="7033"/>
                  <a:pt x="147" y="6627"/>
                  <a:pt x="170" y="6222"/>
                </a:cubicBezTo>
                <a:cubicBezTo>
                  <a:pt x="192" y="5805"/>
                  <a:pt x="327" y="5411"/>
                  <a:pt x="530" y="5062"/>
                </a:cubicBezTo>
                <a:cubicBezTo>
                  <a:pt x="733" y="4701"/>
                  <a:pt x="1003" y="4397"/>
                  <a:pt x="1318" y="4138"/>
                </a:cubicBezTo>
                <a:cubicBezTo>
                  <a:pt x="1949" y="3620"/>
                  <a:pt x="2693" y="3293"/>
                  <a:pt x="3425" y="3000"/>
                </a:cubicBezTo>
                <a:cubicBezTo>
                  <a:pt x="4900" y="2415"/>
                  <a:pt x="6364" y="1953"/>
                  <a:pt x="7784" y="1593"/>
                </a:cubicBezTo>
                <a:cubicBezTo>
                  <a:pt x="9191" y="1221"/>
                  <a:pt x="10554" y="951"/>
                  <a:pt x="11838" y="737"/>
                </a:cubicBezTo>
                <a:cubicBezTo>
                  <a:pt x="13122" y="523"/>
                  <a:pt x="14316" y="387"/>
                  <a:pt x="15420" y="275"/>
                </a:cubicBezTo>
                <a:cubicBezTo>
                  <a:pt x="17337" y="109"/>
                  <a:pt x="18930" y="70"/>
                  <a:pt x="20128" y="70"/>
                </a:cubicBezTo>
                <a:cubicBezTo>
                  <a:pt x="20310" y="70"/>
                  <a:pt x="20483" y="71"/>
                  <a:pt x="20646" y="72"/>
                </a:cubicBezTo>
                <a:cubicBezTo>
                  <a:pt x="20962" y="72"/>
                  <a:pt x="21232" y="83"/>
                  <a:pt x="21468" y="83"/>
                </a:cubicBezTo>
                <a:cubicBezTo>
                  <a:pt x="21705" y="95"/>
                  <a:pt x="21908" y="95"/>
                  <a:pt x="22065" y="106"/>
                </a:cubicBezTo>
                <a:lnTo>
                  <a:pt x="22572" y="106"/>
                </a:lnTo>
                <a:cubicBezTo>
                  <a:pt x="22572" y="106"/>
                  <a:pt x="22527" y="106"/>
                  <a:pt x="22437" y="95"/>
                </a:cubicBezTo>
                <a:cubicBezTo>
                  <a:pt x="22358" y="95"/>
                  <a:pt x="22234" y="83"/>
                  <a:pt x="22077" y="72"/>
                </a:cubicBezTo>
                <a:cubicBezTo>
                  <a:pt x="21908" y="61"/>
                  <a:pt x="21705" y="50"/>
                  <a:pt x="21468" y="38"/>
                </a:cubicBezTo>
                <a:cubicBezTo>
                  <a:pt x="21232" y="27"/>
                  <a:pt x="20962" y="27"/>
                  <a:pt x="20646" y="16"/>
                </a:cubicBezTo>
                <a:cubicBezTo>
                  <a:pt x="20308" y="7"/>
                  <a:pt x="19929" y="1"/>
                  <a:pt x="195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1746153" y="-1369752"/>
            <a:ext cx="3016002" cy="2360795"/>
          </a:xfrm>
          <a:custGeom>
            <a:avLst/>
            <a:gdLst/>
            <a:ahLst/>
            <a:cxnLst/>
            <a:rect l="l" t="t" r="r" b="b"/>
            <a:pathLst>
              <a:path w="22764" h="17819" extrusionOk="0">
                <a:moveTo>
                  <a:pt x="0" y="12199"/>
                </a:moveTo>
                <a:lnTo>
                  <a:pt x="0" y="12210"/>
                </a:lnTo>
                <a:cubicBezTo>
                  <a:pt x="0" y="12210"/>
                  <a:pt x="3" y="12211"/>
                  <a:pt x="7" y="12213"/>
                </a:cubicBezTo>
                <a:lnTo>
                  <a:pt x="7" y="12213"/>
                </a:lnTo>
                <a:cubicBezTo>
                  <a:pt x="2" y="12207"/>
                  <a:pt x="0" y="12203"/>
                  <a:pt x="0" y="12199"/>
                </a:cubicBezTo>
                <a:close/>
                <a:moveTo>
                  <a:pt x="21806" y="1"/>
                </a:moveTo>
                <a:cubicBezTo>
                  <a:pt x="21806" y="1"/>
                  <a:pt x="21840" y="12"/>
                  <a:pt x="21896" y="35"/>
                </a:cubicBezTo>
                <a:cubicBezTo>
                  <a:pt x="21930" y="46"/>
                  <a:pt x="21964" y="57"/>
                  <a:pt x="21997" y="80"/>
                </a:cubicBezTo>
                <a:cubicBezTo>
                  <a:pt x="22042" y="102"/>
                  <a:pt x="22087" y="125"/>
                  <a:pt x="22133" y="170"/>
                </a:cubicBezTo>
                <a:cubicBezTo>
                  <a:pt x="22335" y="305"/>
                  <a:pt x="22549" y="620"/>
                  <a:pt x="22628" y="1082"/>
                </a:cubicBezTo>
                <a:cubicBezTo>
                  <a:pt x="22673" y="1307"/>
                  <a:pt x="22696" y="1566"/>
                  <a:pt x="22684" y="1848"/>
                </a:cubicBezTo>
                <a:cubicBezTo>
                  <a:pt x="22673" y="2130"/>
                  <a:pt x="22628" y="2445"/>
                  <a:pt x="22583" y="2772"/>
                </a:cubicBezTo>
                <a:cubicBezTo>
                  <a:pt x="22504" y="3425"/>
                  <a:pt x="22392" y="4180"/>
                  <a:pt x="22245" y="5002"/>
                </a:cubicBezTo>
                <a:cubicBezTo>
                  <a:pt x="22099" y="5824"/>
                  <a:pt x="21907" y="6725"/>
                  <a:pt x="21693" y="7682"/>
                </a:cubicBezTo>
                <a:cubicBezTo>
                  <a:pt x="21457" y="8640"/>
                  <a:pt x="21198" y="9665"/>
                  <a:pt x="20837" y="10701"/>
                </a:cubicBezTo>
                <a:cubicBezTo>
                  <a:pt x="20657" y="11219"/>
                  <a:pt x="20443" y="11748"/>
                  <a:pt x="20207" y="12278"/>
                </a:cubicBezTo>
                <a:cubicBezTo>
                  <a:pt x="19959" y="12796"/>
                  <a:pt x="19677" y="13314"/>
                  <a:pt x="19351" y="13821"/>
                </a:cubicBezTo>
                <a:cubicBezTo>
                  <a:pt x="18708" y="14823"/>
                  <a:pt x="17830" y="15747"/>
                  <a:pt x="16760" y="16423"/>
                </a:cubicBezTo>
                <a:cubicBezTo>
                  <a:pt x="16219" y="16749"/>
                  <a:pt x="15645" y="17008"/>
                  <a:pt x="15059" y="17211"/>
                </a:cubicBezTo>
                <a:cubicBezTo>
                  <a:pt x="14473" y="17403"/>
                  <a:pt x="13877" y="17527"/>
                  <a:pt x="13280" y="17605"/>
                </a:cubicBezTo>
                <a:cubicBezTo>
                  <a:pt x="12840" y="17656"/>
                  <a:pt x="12395" y="17681"/>
                  <a:pt x="11957" y="17681"/>
                </a:cubicBezTo>
                <a:cubicBezTo>
                  <a:pt x="11811" y="17681"/>
                  <a:pt x="11666" y="17679"/>
                  <a:pt x="11523" y="17673"/>
                </a:cubicBezTo>
                <a:cubicBezTo>
                  <a:pt x="11376" y="17662"/>
                  <a:pt x="11241" y="17650"/>
                  <a:pt x="11095" y="17650"/>
                </a:cubicBezTo>
                <a:lnTo>
                  <a:pt x="10881" y="17628"/>
                </a:lnTo>
                <a:lnTo>
                  <a:pt x="10666" y="17605"/>
                </a:lnTo>
                <a:cubicBezTo>
                  <a:pt x="10531" y="17583"/>
                  <a:pt x="10396" y="17572"/>
                  <a:pt x="10250" y="17549"/>
                </a:cubicBezTo>
                <a:cubicBezTo>
                  <a:pt x="10115" y="17527"/>
                  <a:pt x="9979" y="17504"/>
                  <a:pt x="9844" y="17481"/>
                </a:cubicBezTo>
                <a:cubicBezTo>
                  <a:pt x="8752" y="17301"/>
                  <a:pt x="7761" y="16941"/>
                  <a:pt x="6860" y="16569"/>
                </a:cubicBezTo>
                <a:cubicBezTo>
                  <a:pt x="5947" y="16197"/>
                  <a:pt x="5136" y="15758"/>
                  <a:pt x="4415" y="15330"/>
                </a:cubicBezTo>
                <a:cubicBezTo>
                  <a:pt x="3706" y="14902"/>
                  <a:pt x="3075" y="14474"/>
                  <a:pt x="2534" y="14091"/>
                </a:cubicBezTo>
                <a:cubicBezTo>
                  <a:pt x="1994" y="13708"/>
                  <a:pt x="1532" y="13359"/>
                  <a:pt x="1160" y="13078"/>
                </a:cubicBezTo>
                <a:cubicBezTo>
                  <a:pt x="789" y="12796"/>
                  <a:pt x="507" y="12582"/>
                  <a:pt x="304" y="12424"/>
                </a:cubicBezTo>
                <a:cubicBezTo>
                  <a:pt x="203" y="12357"/>
                  <a:pt x="135" y="12300"/>
                  <a:pt x="79" y="12255"/>
                </a:cubicBezTo>
                <a:cubicBezTo>
                  <a:pt x="46" y="12231"/>
                  <a:pt x="19" y="12218"/>
                  <a:pt x="7" y="12213"/>
                </a:cubicBezTo>
                <a:lnTo>
                  <a:pt x="7" y="12213"/>
                </a:lnTo>
                <a:cubicBezTo>
                  <a:pt x="18" y="12226"/>
                  <a:pt x="40" y="12243"/>
                  <a:pt x="79" y="12267"/>
                </a:cubicBezTo>
                <a:cubicBezTo>
                  <a:pt x="124" y="12312"/>
                  <a:pt x="192" y="12368"/>
                  <a:pt x="293" y="12447"/>
                </a:cubicBezTo>
                <a:cubicBezTo>
                  <a:pt x="484" y="12604"/>
                  <a:pt x="766" y="12830"/>
                  <a:pt x="1138" y="13123"/>
                </a:cubicBezTo>
                <a:cubicBezTo>
                  <a:pt x="1498" y="13415"/>
                  <a:pt x="1949" y="13765"/>
                  <a:pt x="2489" y="14159"/>
                </a:cubicBezTo>
                <a:cubicBezTo>
                  <a:pt x="3030" y="14553"/>
                  <a:pt x="3649" y="14981"/>
                  <a:pt x="4370" y="15420"/>
                </a:cubicBezTo>
                <a:cubicBezTo>
                  <a:pt x="5091" y="15860"/>
                  <a:pt x="5902" y="16299"/>
                  <a:pt x="6814" y="16682"/>
                </a:cubicBezTo>
                <a:cubicBezTo>
                  <a:pt x="7727" y="17065"/>
                  <a:pt x="8729" y="17425"/>
                  <a:pt x="9822" y="17617"/>
                </a:cubicBezTo>
                <a:cubicBezTo>
                  <a:pt x="9957" y="17639"/>
                  <a:pt x="10103" y="17662"/>
                  <a:pt x="10238" y="17684"/>
                </a:cubicBezTo>
                <a:cubicBezTo>
                  <a:pt x="10374" y="17707"/>
                  <a:pt x="10520" y="17718"/>
                  <a:pt x="10655" y="17741"/>
                </a:cubicBezTo>
                <a:lnTo>
                  <a:pt x="10869" y="17763"/>
                </a:lnTo>
                <a:lnTo>
                  <a:pt x="11083" y="17786"/>
                </a:lnTo>
                <a:cubicBezTo>
                  <a:pt x="11230" y="17797"/>
                  <a:pt x="11376" y="17808"/>
                  <a:pt x="11523" y="17808"/>
                </a:cubicBezTo>
                <a:cubicBezTo>
                  <a:pt x="11700" y="17815"/>
                  <a:pt x="11878" y="17819"/>
                  <a:pt x="12057" y="17819"/>
                </a:cubicBezTo>
                <a:cubicBezTo>
                  <a:pt x="12470" y="17819"/>
                  <a:pt x="12886" y="17799"/>
                  <a:pt x="13302" y="17752"/>
                </a:cubicBezTo>
                <a:cubicBezTo>
                  <a:pt x="13910" y="17662"/>
                  <a:pt x="14519" y="17538"/>
                  <a:pt x="15116" y="17346"/>
                </a:cubicBezTo>
                <a:cubicBezTo>
                  <a:pt x="15701" y="17144"/>
                  <a:pt x="16287" y="16873"/>
                  <a:pt x="16839" y="16547"/>
                </a:cubicBezTo>
                <a:cubicBezTo>
                  <a:pt x="17931" y="15848"/>
                  <a:pt x="18821" y="14913"/>
                  <a:pt x="19474" y="13900"/>
                </a:cubicBezTo>
                <a:cubicBezTo>
                  <a:pt x="19801" y="13382"/>
                  <a:pt x="20094" y="12864"/>
                  <a:pt x="20330" y="12334"/>
                </a:cubicBezTo>
                <a:cubicBezTo>
                  <a:pt x="20578" y="11805"/>
                  <a:pt x="20781" y="11275"/>
                  <a:pt x="20961" y="10746"/>
                </a:cubicBezTo>
                <a:cubicBezTo>
                  <a:pt x="21333" y="9699"/>
                  <a:pt x="21581" y="8674"/>
                  <a:pt x="21806" y="7716"/>
                </a:cubicBezTo>
                <a:cubicBezTo>
                  <a:pt x="22031" y="6748"/>
                  <a:pt x="22200" y="5847"/>
                  <a:pt x="22347" y="5024"/>
                </a:cubicBezTo>
                <a:cubicBezTo>
                  <a:pt x="22482" y="4191"/>
                  <a:pt x="22594" y="3447"/>
                  <a:pt x="22673" y="2783"/>
                </a:cubicBezTo>
                <a:cubicBezTo>
                  <a:pt x="22707" y="2456"/>
                  <a:pt x="22752" y="2141"/>
                  <a:pt x="22752" y="1859"/>
                </a:cubicBezTo>
                <a:cubicBezTo>
                  <a:pt x="22763" y="1566"/>
                  <a:pt x="22741" y="1307"/>
                  <a:pt x="22684" y="1071"/>
                </a:cubicBezTo>
                <a:cubicBezTo>
                  <a:pt x="22594" y="609"/>
                  <a:pt x="22369" y="282"/>
                  <a:pt x="22155" y="147"/>
                </a:cubicBezTo>
                <a:cubicBezTo>
                  <a:pt x="22110" y="102"/>
                  <a:pt x="22054" y="91"/>
                  <a:pt x="22009" y="68"/>
                </a:cubicBezTo>
                <a:cubicBezTo>
                  <a:pt x="21975" y="35"/>
                  <a:pt x="21930" y="35"/>
                  <a:pt x="21896" y="23"/>
                </a:cubicBezTo>
                <a:cubicBezTo>
                  <a:pt x="21840" y="1"/>
                  <a:pt x="21806" y="1"/>
                  <a:pt x="218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5972925" y="-14850"/>
            <a:ext cx="332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5972925" y="-14850"/>
            <a:ext cx="3323100" cy="51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5"/>
          <p:cNvSpPr/>
          <p:nvPr/>
        </p:nvSpPr>
        <p:spPr>
          <a:xfrm rot="1228671">
            <a:off x="-237529" y="-1329733"/>
            <a:ext cx="4525722" cy="2680896"/>
          </a:xfrm>
          <a:custGeom>
            <a:avLst/>
            <a:gdLst/>
            <a:ahLst/>
            <a:cxnLst/>
            <a:rect l="l" t="t" r="r" b="b"/>
            <a:pathLst>
              <a:path w="44344" h="26268" extrusionOk="0">
                <a:moveTo>
                  <a:pt x="0" y="25400"/>
                </a:moveTo>
                <a:cubicBezTo>
                  <a:pt x="0" y="25411"/>
                  <a:pt x="11" y="25411"/>
                  <a:pt x="34" y="25411"/>
                </a:cubicBezTo>
                <a:cubicBezTo>
                  <a:pt x="11" y="25400"/>
                  <a:pt x="0" y="25400"/>
                  <a:pt x="0" y="25400"/>
                </a:cubicBezTo>
                <a:close/>
                <a:moveTo>
                  <a:pt x="39805" y="1"/>
                </a:moveTo>
                <a:cubicBezTo>
                  <a:pt x="39748" y="1"/>
                  <a:pt x="39681" y="1"/>
                  <a:pt x="39613" y="12"/>
                </a:cubicBezTo>
                <a:cubicBezTo>
                  <a:pt x="39095" y="24"/>
                  <a:pt x="38532" y="102"/>
                  <a:pt x="37957" y="238"/>
                </a:cubicBezTo>
                <a:cubicBezTo>
                  <a:pt x="37372" y="373"/>
                  <a:pt x="36775" y="564"/>
                  <a:pt x="36178" y="834"/>
                </a:cubicBezTo>
                <a:cubicBezTo>
                  <a:pt x="34973" y="1375"/>
                  <a:pt x="33756" y="2197"/>
                  <a:pt x="32664" y="3301"/>
                </a:cubicBezTo>
                <a:cubicBezTo>
                  <a:pt x="31571" y="4394"/>
                  <a:pt x="30591" y="5745"/>
                  <a:pt x="29780" y="7288"/>
                </a:cubicBezTo>
                <a:cubicBezTo>
                  <a:pt x="28958" y="8820"/>
                  <a:pt x="28294" y="10532"/>
                  <a:pt x="27719" y="12334"/>
                </a:cubicBezTo>
                <a:cubicBezTo>
                  <a:pt x="27426" y="13224"/>
                  <a:pt x="27156" y="14148"/>
                  <a:pt x="26886" y="15082"/>
                </a:cubicBezTo>
                <a:cubicBezTo>
                  <a:pt x="26604" y="16017"/>
                  <a:pt x="26322" y="16963"/>
                  <a:pt x="25951" y="17887"/>
                </a:cubicBezTo>
                <a:cubicBezTo>
                  <a:pt x="25568" y="18811"/>
                  <a:pt x="25106" y="19689"/>
                  <a:pt x="24509" y="20444"/>
                </a:cubicBezTo>
                <a:cubicBezTo>
                  <a:pt x="23901" y="21198"/>
                  <a:pt x="23169" y="21829"/>
                  <a:pt x="22392" y="22347"/>
                </a:cubicBezTo>
                <a:cubicBezTo>
                  <a:pt x="21614" y="22877"/>
                  <a:pt x="20781" y="23293"/>
                  <a:pt x="19959" y="23654"/>
                </a:cubicBezTo>
                <a:cubicBezTo>
                  <a:pt x="19542" y="23823"/>
                  <a:pt x="19125" y="23992"/>
                  <a:pt x="18708" y="24149"/>
                </a:cubicBezTo>
                <a:cubicBezTo>
                  <a:pt x="18292" y="24285"/>
                  <a:pt x="17875" y="24442"/>
                  <a:pt x="17458" y="24566"/>
                </a:cubicBezTo>
                <a:cubicBezTo>
                  <a:pt x="14158" y="25625"/>
                  <a:pt x="11038" y="26053"/>
                  <a:pt x="8425" y="26143"/>
                </a:cubicBezTo>
                <a:cubicBezTo>
                  <a:pt x="8006" y="26157"/>
                  <a:pt x="7599" y="26164"/>
                  <a:pt x="7205" y="26164"/>
                </a:cubicBezTo>
                <a:cubicBezTo>
                  <a:pt x="5149" y="26164"/>
                  <a:pt x="3461" y="25983"/>
                  <a:pt x="2242" y="25794"/>
                </a:cubicBezTo>
                <a:cubicBezTo>
                  <a:pt x="1881" y="25738"/>
                  <a:pt x="1554" y="25692"/>
                  <a:pt x="1284" y="25647"/>
                </a:cubicBezTo>
                <a:cubicBezTo>
                  <a:pt x="1003" y="25591"/>
                  <a:pt x="766" y="25546"/>
                  <a:pt x="575" y="25512"/>
                </a:cubicBezTo>
                <a:cubicBezTo>
                  <a:pt x="394" y="25478"/>
                  <a:pt x="248" y="25445"/>
                  <a:pt x="147" y="25422"/>
                </a:cubicBezTo>
                <a:cubicBezTo>
                  <a:pt x="102" y="25422"/>
                  <a:pt x="68" y="25411"/>
                  <a:pt x="34" y="25411"/>
                </a:cubicBezTo>
                <a:cubicBezTo>
                  <a:pt x="68" y="25422"/>
                  <a:pt x="102" y="25433"/>
                  <a:pt x="147" y="25445"/>
                </a:cubicBezTo>
                <a:cubicBezTo>
                  <a:pt x="248" y="25467"/>
                  <a:pt x="383" y="25501"/>
                  <a:pt x="575" y="25535"/>
                </a:cubicBezTo>
                <a:cubicBezTo>
                  <a:pt x="766" y="25580"/>
                  <a:pt x="1003" y="25636"/>
                  <a:pt x="1273" y="25692"/>
                </a:cubicBezTo>
                <a:cubicBezTo>
                  <a:pt x="1554" y="25738"/>
                  <a:pt x="1870" y="25794"/>
                  <a:pt x="2230" y="25861"/>
                </a:cubicBezTo>
                <a:cubicBezTo>
                  <a:pt x="3505" y="26069"/>
                  <a:pt x="5291" y="26268"/>
                  <a:pt x="7491" y="26268"/>
                </a:cubicBezTo>
                <a:cubicBezTo>
                  <a:pt x="7798" y="26268"/>
                  <a:pt x="8113" y="26264"/>
                  <a:pt x="8436" y="26256"/>
                </a:cubicBezTo>
                <a:cubicBezTo>
                  <a:pt x="11061" y="26177"/>
                  <a:pt x="14192" y="25760"/>
                  <a:pt x="17503" y="24701"/>
                </a:cubicBezTo>
                <a:cubicBezTo>
                  <a:pt x="17920" y="24566"/>
                  <a:pt x="18337" y="24420"/>
                  <a:pt x="18754" y="24273"/>
                </a:cubicBezTo>
                <a:cubicBezTo>
                  <a:pt x="19170" y="24127"/>
                  <a:pt x="19587" y="23958"/>
                  <a:pt x="20015" y="23778"/>
                </a:cubicBezTo>
                <a:cubicBezTo>
                  <a:pt x="20849" y="23417"/>
                  <a:pt x="21682" y="23001"/>
                  <a:pt x="22470" y="22471"/>
                </a:cubicBezTo>
                <a:cubicBezTo>
                  <a:pt x="23259" y="21953"/>
                  <a:pt x="24002" y="21300"/>
                  <a:pt x="24622" y="20534"/>
                </a:cubicBezTo>
                <a:cubicBezTo>
                  <a:pt x="25230" y="19768"/>
                  <a:pt x="25703" y="18878"/>
                  <a:pt x="26086" y="17943"/>
                </a:cubicBezTo>
                <a:cubicBezTo>
                  <a:pt x="26458" y="17020"/>
                  <a:pt x="26750" y="16062"/>
                  <a:pt x="27021" y="15128"/>
                </a:cubicBezTo>
                <a:cubicBezTo>
                  <a:pt x="27291" y="14193"/>
                  <a:pt x="27561" y="13269"/>
                  <a:pt x="27854" y="12379"/>
                </a:cubicBezTo>
                <a:cubicBezTo>
                  <a:pt x="28429" y="10577"/>
                  <a:pt x="29082" y="8876"/>
                  <a:pt x="29893" y="7356"/>
                </a:cubicBezTo>
                <a:cubicBezTo>
                  <a:pt x="30693" y="5824"/>
                  <a:pt x="31673" y="4484"/>
                  <a:pt x="32754" y="3391"/>
                </a:cubicBezTo>
                <a:cubicBezTo>
                  <a:pt x="33835" y="2299"/>
                  <a:pt x="35029" y="1465"/>
                  <a:pt x="36212" y="925"/>
                </a:cubicBezTo>
                <a:cubicBezTo>
                  <a:pt x="36809" y="654"/>
                  <a:pt x="37406" y="463"/>
                  <a:pt x="37980" y="328"/>
                </a:cubicBezTo>
                <a:cubicBezTo>
                  <a:pt x="38543" y="192"/>
                  <a:pt x="39095" y="114"/>
                  <a:pt x="39613" y="91"/>
                </a:cubicBezTo>
                <a:cubicBezTo>
                  <a:pt x="39681" y="91"/>
                  <a:pt x="39748" y="91"/>
                  <a:pt x="39816" y="80"/>
                </a:cubicBezTo>
                <a:lnTo>
                  <a:pt x="40368" y="80"/>
                </a:lnTo>
                <a:cubicBezTo>
                  <a:pt x="40604" y="102"/>
                  <a:pt x="40841" y="102"/>
                  <a:pt x="41066" y="136"/>
                </a:cubicBezTo>
                <a:cubicBezTo>
                  <a:pt x="41168" y="147"/>
                  <a:pt x="41280" y="159"/>
                  <a:pt x="41382" y="170"/>
                </a:cubicBezTo>
                <a:cubicBezTo>
                  <a:pt x="41494" y="192"/>
                  <a:pt x="41596" y="215"/>
                  <a:pt x="41697" y="226"/>
                </a:cubicBezTo>
                <a:cubicBezTo>
                  <a:pt x="41900" y="260"/>
                  <a:pt x="42080" y="316"/>
                  <a:pt x="42260" y="361"/>
                </a:cubicBezTo>
                <a:cubicBezTo>
                  <a:pt x="42970" y="542"/>
                  <a:pt x="43488" y="789"/>
                  <a:pt x="43826" y="958"/>
                </a:cubicBezTo>
                <a:cubicBezTo>
                  <a:pt x="43995" y="1048"/>
                  <a:pt x="44119" y="1127"/>
                  <a:pt x="44209" y="1184"/>
                </a:cubicBezTo>
                <a:cubicBezTo>
                  <a:pt x="44254" y="1206"/>
                  <a:pt x="44276" y="1217"/>
                  <a:pt x="44299" y="1240"/>
                </a:cubicBezTo>
                <a:cubicBezTo>
                  <a:pt x="44321" y="1251"/>
                  <a:pt x="44333" y="1251"/>
                  <a:pt x="44333" y="1251"/>
                </a:cubicBezTo>
                <a:lnTo>
                  <a:pt x="44333" y="1240"/>
                </a:lnTo>
                <a:cubicBezTo>
                  <a:pt x="44344" y="1240"/>
                  <a:pt x="44333" y="1240"/>
                  <a:pt x="44310" y="1217"/>
                </a:cubicBezTo>
                <a:cubicBezTo>
                  <a:pt x="44287" y="1206"/>
                  <a:pt x="44254" y="1184"/>
                  <a:pt x="44209" y="1161"/>
                </a:cubicBezTo>
                <a:cubicBezTo>
                  <a:pt x="44130" y="1105"/>
                  <a:pt x="44006" y="1026"/>
                  <a:pt x="43837" y="936"/>
                </a:cubicBezTo>
                <a:cubicBezTo>
                  <a:pt x="43499" y="744"/>
                  <a:pt x="42981" y="497"/>
                  <a:pt x="42271" y="294"/>
                </a:cubicBezTo>
                <a:cubicBezTo>
                  <a:pt x="42091" y="249"/>
                  <a:pt x="41911" y="192"/>
                  <a:pt x="41708" y="159"/>
                </a:cubicBezTo>
                <a:cubicBezTo>
                  <a:pt x="41607" y="136"/>
                  <a:pt x="41505" y="125"/>
                  <a:pt x="41393" y="102"/>
                </a:cubicBezTo>
                <a:cubicBezTo>
                  <a:pt x="41291" y="91"/>
                  <a:pt x="41179" y="69"/>
                  <a:pt x="41066" y="57"/>
                </a:cubicBezTo>
                <a:cubicBezTo>
                  <a:pt x="40852" y="24"/>
                  <a:pt x="40616" y="24"/>
                  <a:pt x="403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5"/>
          <p:cNvSpPr/>
          <p:nvPr/>
        </p:nvSpPr>
        <p:spPr>
          <a:xfrm>
            <a:off x="-9493" y="-14850"/>
            <a:ext cx="71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9" name="Google Shape;129;p15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-9525" y="-14850"/>
            <a:ext cx="713165" cy="51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5"/>
          <p:cNvSpPr/>
          <p:nvPr/>
        </p:nvSpPr>
        <p:spPr>
          <a:xfrm flipH="1">
            <a:off x="7800872" y="-1395902"/>
            <a:ext cx="3016002" cy="2360795"/>
          </a:xfrm>
          <a:custGeom>
            <a:avLst/>
            <a:gdLst/>
            <a:ahLst/>
            <a:cxnLst/>
            <a:rect l="l" t="t" r="r" b="b"/>
            <a:pathLst>
              <a:path w="22764" h="17819" extrusionOk="0">
                <a:moveTo>
                  <a:pt x="0" y="12199"/>
                </a:moveTo>
                <a:lnTo>
                  <a:pt x="0" y="12210"/>
                </a:lnTo>
                <a:cubicBezTo>
                  <a:pt x="0" y="12210"/>
                  <a:pt x="3" y="12211"/>
                  <a:pt x="7" y="12213"/>
                </a:cubicBezTo>
                <a:lnTo>
                  <a:pt x="7" y="12213"/>
                </a:lnTo>
                <a:cubicBezTo>
                  <a:pt x="2" y="12207"/>
                  <a:pt x="0" y="12203"/>
                  <a:pt x="0" y="12199"/>
                </a:cubicBezTo>
                <a:close/>
                <a:moveTo>
                  <a:pt x="21806" y="1"/>
                </a:moveTo>
                <a:cubicBezTo>
                  <a:pt x="21806" y="1"/>
                  <a:pt x="21840" y="12"/>
                  <a:pt x="21896" y="35"/>
                </a:cubicBezTo>
                <a:cubicBezTo>
                  <a:pt x="21930" y="46"/>
                  <a:pt x="21964" y="57"/>
                  <a:pt x="21997" y="80"/>
                </a:cubicBezTo>
                <a:cubicBezTo>
                  <a:pt x="22042" y="102"/>
                  <a:pt x="22087" y="125"/>
                  <a:pt x="22133" y="170"/>
                </a:cubicBezTo>
                <a:cubicBezTo>
                  <a:pt x="22335" y="305"/>
                  <a:pt x="22549" y="620"/>
                  <a:pt x="22628" y="1082"/>
                </a:cubicBezTo>
                <a:cubicBezTo>
                  <a:pt x="22673" y="1307"/>
                  <a:pt x="22696" y="1566"/>
                  <a:pt x="22684" y="1848"/>
                </a:cubicBezTo>
                <a:cubicBezTo>
                  <a:pt x="22673" y="2130"/>
                  <a:pt x="22628" y="2445"/>
                  <a:pt x="22583" y="2772"/>
                </a:cubicBezTo>
                <a:cubicBezTo>
                  <a:pt x="22504" y="3425"/>
                  <a:pt x="22392" y="4180"/>
                  <a:pt x="22245" y="5002"/>
                </a:cubicBezTo>
                <a:cubicBezTo>
                  <a:pt x="22099" y="5824"/>
                  <a:pt x="21907" y="6725"/>
                  <a:pt x="21693" y="7682"/>
                </a:cubicBezTo>
                <a:cubicBezTo>
                  <a:pt x="21457" y="8640"/>
                  <a:pt x="21198" y="9665"/>
                  <a:pt x="20837" y="10701"/>
                </a:cubicBezTo>
                <a:cubicBezTo>
                  <a:pt x="20657" y="11219"/>
                  <a:pt x="20443" y="11748"/>
                  <a:pt x="20207" y="12278"/>
                </a:cubicBezTo>
                <a:cubicBezTo>
                  <a:pt x="19959" y="12796"/>
                  <a:pt x="19677" y="13314"/>
                  <a:pt x="19351" y="13821"/>
                </a:cubicBezTo>
                <a:cubicBezTo>
                  <a:pt x="18708" y="14823"/>
                  <a:pt x="17830" y="15747"/>
                  <a:pt x="16760" y="16423"/>
                </a:cubicBezTo>
                <a:cubicBezTo>
                  <a:pt x="16219" y="16749"/>
                  <a:pt x="15645" y="17008"/>
                  <a:pt x="15059" y="17211"/>
                </a:cubicBezTo>
                <a:cubicBezTo>
                  <a:pt x="14473" y="17403"/>
                  <a:pt x="13877" y="17527"/>
                  <a:pt x="13280" y="17605"/>
                </a:cubicBezTo>
                <a:cubicBezTo>
                  <a:pt x="12840" y="17656"/>
                  <a:pt x="12395" y="17681"/>
                  <a:pt x="11957" y="17681"/>
                </a:cubicBezTo>
                <a:cubicBezTo>
                  <a:pt x="11811" y="17681"/>
                  <a:pt x="11666" y="17679"/>
                  <a:pt x="11523" y="17673"/>
                </a:cubicBezTo>
                <a:cubicBezTo>
                  <a:pt x="11376" y="17662"/>
                  <a:pt x="11241" y="17650"/>
                  <a:pt x="11095" y="17650"/>
                </a:cubicBezTo>
                <a:lnTo>
                  <a:pt x="10881" y="17628"/>
                </a:lnTo>
                <a:lnTo>
                  <a:pt x="10666" y="17605"/>
                </a:lnTo>
                <a:cubicBezTo>
                  <a:pt x="10531" y="17583"/>
                  <a:pt x="10396" y="17572"/>
                  <a:pt x="10250" y="17549"/>
                </a:cubicBezTo>
                <a:cubicBezTo>
                  <a:pt x="10115" y="17527"/>
                  <a:pt x="9979" y="17504"/>
                  <a:pt x="9844" y="17481"/>
                </a:cubicBezTo>
                <a:cubicBezTo>
                  <a:pt x="8752" y="17301"/>
                  <a:pt x="7761" y="16941"/>
                  <a:pt x="6860" y="16569"/>
                </a:cubicBezTo>
                <a:cubicBezTo>
                  <a:pt x="5947" y="16197"/>
                  <a:pt x="5136" y="15758"/>
                  <a:pt x="4415" y="15330"/>
                </a:cubicBezTo>
                <a:cubicBezTo>
                  <a:pt x="3706" y="14902"/>
                  <a:pt x="3075" y="14474"/>
                  <a:pt x="2534" y="14091"/>
                </a:cubicBezTo>
                <a:cubicBezTo>
                  <a:pt x="1994" y="13708"/>
                  <a:pt x="1532" y="13359"/>
                  <a:pt x="1160" y="13078"/>
                </a:cubicBezTo>
                <a:cubicBezTo>
                  <a:pt x="789" y="12796"/>
                  <a:pt x="507" y="12582"/>
                  <a:pt x="304" y="12424"/>
                </a:cubicBezTo>
                <a:cubicBezTo>
                  <a:pt x="203" y="12357"/>
                  <a:pt x="135" y="12300"/>
                  <a:pt x="79" y="12255"/>
                </a:cubicBezTo>
                <a:cubicBezTo>
                  <a:pt x="46" y="12231"/>
                  <a:pt x="19" y="12218"/>
                  <a:pt x="7" y="12213"/>
                </a:cubicBezTo>
                <a:lnTo>
                  <a:pt x="7" y="12213"/>
                </a:lnTo>
                <a:cubicBezTo>
                  <a:pt x="18" y="12226"/>
                  <a:pt x="40" y="12243"/>
                  <a:pt x="79" y="12267"/>
                </a:cubicBezTo>
                <a:cubicBezTo>
                  <a:pt x="124" y="12312"/>
                  <a:pt x="192" y="12368"/>
                  <a:pt x="293" y="12447"/>
                </a:cubicBezTo>
                <a:cubicBezTo>
                  <a:pt x="484" y="12604"/>
                  <a:pt x="766" y="12830"/>
                  <a:pt x="1138" y="13123"/>
                </a:cubicBezTo>
                <a:cubicBezTo>
                  <a:pt x="1498" y="13415"/>
                  <a:pt x="1949" y="13765"/>
                  <a:pt x="2489" y="14159"/>
                </a:cubicBezTo>
                <a:cubicBezTo>
                  <a:pt x="3030" y="14553"/>
                  <a:pt x="3649" y="14981"/>
                  <a:pt x="4370" y="15420"/>
                </a:cubicBezTo>
                <a:cubicBezTo>
                  <a:pt x="5091" y="15860"/>
                  <a:pt x="5902" y="16299"/>
                  <a:pt x="6814" y="16682"/>
                </a:cubicBezTo>
                <a:cubicBezTo>
                  <a:pt x="7727" y="17065"/>
                  <a:pt x="8729" y="17425"/>
                  <a:pt x="9822" y="17617"/>
                </a:cubicBezTo>
                <a:cubicBezTo>
                  <a:pt x="9957" y="17639"/>
                  <a:pt x="10103" y="17662"/>
                  <a:pt x="10238" y="17684"/>
                </a:cubicBezTo>
                <a:cubicBezTo>
                  <a:pt x="10374" y="17707"/>
                  <a:pt x="10520" y="17718"/>
                  <a:pt x="10655" y="17741"/>
                </a:cubicBezTo>
                <a:lnTo>
                  <a:pt x="10869" y="17763"/>
                </a:lnTo>
                <a:lnTo>
                  <a:pt x="11083" y="17786"/>
                </a:lnTo>
                <a:cubicBezTo>
                  <a:pt x="11230" y="17797"/>
                  <a:pt x="11376" y="17808"/>
                  <a:pt x="11523" y="17808"/>
                </a:cubicBezTo>
                <a:cubicBezTo>
                  <a:pt x="11700" y="17815"/>
                  <a:pt x="11878" y="17819"/>
                  <a:pt x="12057" y="17819"/>
                </a:cubicBezTo>
                <a:cubicBezTo>
                  <a:pt x="12470" y="17819"/>
                  <a:pt x="12886" y="17799"/>
                  <a:pt x="13302" y="17752"/>
                </a:cubicBezTo>
                <a:cubicBezTo>
                  <a:pt x="13910" y="17662"/>
                  <a:pt x="14519" y="17538"/>
                  <a:pt x="15116" y="17346"/>
                </a:cubicBezTo>
                <a:cubicBezTo>
                  <a:pt x="15701" y="17144"/>
                  <a:pt x="16287" y="16873"/>
                  <a:pt x="16839" y="16547"/>
                </a:cubicBezTo>
                <a:cubicBezTo>
                  <a:pt x="17931" y="15848"/>
                  <a:pt x="18821" y="14913"/>
                  <a:pt x="19474" y="13900"/>
                </a:cubicBezTo>
                <a:cubicBezTo>
                  <a:pt x="19801" y="13382"/>
                  <a:pt x="20094" y="12864"/>
                  <a:pt x="20330" y="12334"/>
                </a:cubicBezTo>
                <a:cubicBezTo>
                  <a:pt x="20578" y="11805"/>
                  <a:pt x="20781" y="11275"/>
                  <a:pt x="20961" y="10746"/>
                </a:cubicBezTo>
                <a:cubicBezTo>
                  <a:pt x="21333" y="9699"/>
                  <a:pt x="21581" y="8674"/>
                  <a:pt x="21806" y="7716"/>
                </a:cubicBezTo>
                <a:cubicBezTo>
                  <a:pt x="22031" y="6748"/>
                  <a:pt x="22200" y="5847"/>
                  <a:pt x="22347" y="5024"/>
                </a:cubicBezTo>
                <a:cubicBezTo>
                  <a:pt x="22482" y="4191"/>
                  <a:pt x="22594" y="3447"/>
                  <a:pt x="22673" y="2783"/>
                </a:cubicBezTo>
                <a:cubicBezTo>
                  <a:pt x="22707" y="2456"/>
                  <a:pt x="22752" y="2141"/>
                  <a:pt x="22752" y="1859"/>
                </a:cubicBezTo>
                <a:cubicBezTo>
                  <a:pt x="22763" y="1566"/>
                  <a:pt x="22741" y="1307"/>
                  <a:pt x="22684" y="1071"/>
                </a:cubicBezTo>
                <a:cubicBezTo>
                  <a:pt x="22594" y="609"/>
                  <a:pt x="22369" y="282"/>
                  <a:pt x="22155" y="147"/>
                </a:cubicBezTo>
                <a:cubicBezTo>
                  <a:pt x="22110" y="102"/>
                  <a:pt x="22054" y="91"/>
                  <a:pt x="22009" y="68"/>
                </a:cubicBezTo>
                <a:cubicBezTo>
                  <a:pt x="21975" y="35"/>
                  <a:pt x="21930" y="35"/>
                  <a:pt x="21896" y="23"/>
                </a:cubicBezTo>
                <a:cubicBezTo>
                  <a:pt x="21840" y="1"/>
                  <a:pt x="21806" y="1"/>
                  <a:pt x="218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/>
          <p:nvPr/>
        </p:nvSpPr>
        <p:spPr>
          <a:xfrm flipH="1">
            <a:off x="5516170" y="3647925"/>
            <a:ext cx="5829218" cy="2360794"/>
          </a:xfrm>
          <a:custGeom>
            <a:avLst/>
            <a:gdLst/>
            <a:ahLst/>
            <a:cxnLst/>
            <a:rect l="l" t="t" r="r" b="b"/>
            <a:pathLst>
              <a:path w="57117" h="23132" extrusionOk="0">
                <a:moveTo>
                  <a:pt x="3086" y="1"/>
                </a:moveTo>
                <a:cubicBezTo>
                  <a:pt x="3086" y="1"/>
                  <a:pt x="3075" y="12"/>
                  <a:pt x="3052" y="46"/>
                </a:cubicBezTo>
                <a:cubicBezTo>
                  <a:pt x="3075" y="23"/>
                  <a:pt x="3086" y="1"/>
                  <a:pt x="3086" y="1"/>
                </a:cubicBezTo>
                <a:close/>
                <a:moveTo>
                  <a:pt x="3052" y="46"/>
                </a:moveTo>
                <a:cubicBezTo>
                  <a:pt x="3030" y="80"/>
                  <a:pt x="2996" y="125"/>
                  <a:pt x="2962" y="181"/>
                </a:cubicBezTo>
                <a:cubicBezTo>
                  <a:pt x="2883" y="305"/>
                  <a:pt x="2760" y="474"/>
                  <a:pt x="2613" y="710"/>
                </a:cubicBezTo>
                <a:cubicBezTo>
                  <a:pt x="2320" y="1183"/>
                  <a:pt x="1904" y="1893"/>
                  <a:pt x="1442" y="2850"/>
                </a:cubicBezTo>
                <a:cubicBezTo>
                  <a:pt x="1217" y="3335"/>
                  <a:pt x="991" y="3875"/>
                  <a:pt x="777" y="4483"/>
                </a:cubicBezTo>
                <a:cubicBezTo>
                  <a:pt x="563" y="5092"/>
                  <a:pt x="361" y="5767"/>
                  <a:pt x="225" y="6511"/>
                </a:cubicBezTo>
                <a:cubicBezTo>
                  <a:pt x="90" y="7254"/>
                  <a:pt x="0" y="8065"/>
                  <a:pt x="23" y="8921"/>
                </a:cubicBezTo>
                <a:cubicBezTo>
                  <a:pt x="56" y="9777"/>
                  <a:pt x="203" y="10678"/>
                  <a:pt x="518" y="11579"/>
                </a:cubicBezTo>
                <a:cubicBezTo>
                  <a:pt x="822" y="12480"/>
                  <a:pt x="1273" y="13393"/>
                  <a:pt x="1926" y="14204"/>
                </a:cubicBezTo>
                <a:cubicBezTo>
                  <a:pt x="2241" y="14609"/>
                  <a:pt x="2624" y="14981"/>
                  <a:pt x="3041" y="15330"/>
                </a:cubicBezTo>
                <a:cubicBezTo>
                  <a:pt x="3154" y="15420"/>
                  <a:pt x="3255" y="15499"/>
                  <a:pt x="3368" y="15578"/>
                </a:cubicBezTo>
                <a:cubicBezTo>
                  <a:pt x="3424" y="15623"/>
                  <a:pt x="3480" y="15668"/>
                  <a:pt x="3537" y="15702"/>
                </a:cubicBezTo>
                <a:lnTo>
                  <a:pt x="3706" y="15803"/>
                </a:lnTo>
                <a:cubicBezTo>
                  <a:pt x="3942" y="15961"/>
                  <a:pt x="4190" y="16073"/>
                  <a:pt x="4449" y="16209"/>
                </a:cubicBezTo>
                <a:cubicBezTo>
                  <a:pt x="4573" y="16265"/>
                  <a:pt x="4708" y="16310"/>
                  <a:pt x="4832" y="16366"/>
                </a:cubicBezTo>
                <a:lnTo>
                  <a:pt x="5035" y="16445"/>
                </a:lnTo>
                <a:lnTo>
                  <a:pt x="5238" y="16501"/>
                </a:lnTo>
                <a:cubicBezTo>
                  <a:pt x="5384" y="16535"/>
                  <a:pt x="5519" y="16569"/>
                  <a:pt x="5654" y="16614"/>
                </a:cubicBezTo>
                <a:cubicBezTo>
                  <a:pt x="5801" y="16637"/>
                  <a:pt x="5947" y="16659"/>
                  <a:pt x="6082" y="16682"/>
                </a:cubicBezTo>
                <a:lnTo>
                  <a:pt x="6296" y="16727"/>
                </a:lnTo>
                <a:cubicBezTo>
                  <a:pt x="6375" y="16738"/>
                  <a:pt x="6443" y="16738"/>
                  <a:pt x="6522" y="16738"/>
                </a:cubicBezTo>
                <a:cubicBezTo>
                  <a:pt x="6668" y="16749"/>
                  <a:pt x="6814" y="16760"/>
                  <a:pt x="6961" y="16772"/>
                </a:cubicBezTo>
                <a:cubicBezTo>
                  <a:pt x="7107" y="16772"/>
                  <a:pt x="7254" y="16772"/>
                  <a:pt x="7400" y="16760"/>
                </a:cubicBezTo>
                <a:lnTo>
                  <a:pt x="7625" y="16760"/>
                </a:lnTo>
                <a:cubicBezTo>
                  <a:pt x="7693" y="16760"/>
                  <a:pt x="7772" y="16738"/>
                  <a:pt x="7851" y="16738"/>
                </a:cubicBezTo>
                <a:lnTo>
                  <a:pt x="8290" y="16682"/>
                </a:lnTo>
                <a:cubicBezTo>
                  <a:pt x="8436" y="16659"/>
                  <a:pt x="8594" y="16625"/>
                  <a:pt x="8740" y="16603"/>
                </a:cubicBezTo>
                <a:lnTo>
                  <a:pt x="8966" y="16558"/>
                </a:lnTo>
                <a:lnTo>
                  <a:pt x="9180" y="16490"/>
                </a:lnTo>
                <a:cubicBezTo>
                  <a:pt x="9326" y="16456"/>
                  <a:pt x="9473" y="16411"/>
                  <a:pt x="9630" y="16366"/>
                </a:cubicBezTo>
                <a:cubicBezTo>
                  <a:pt x="9765" y="16321"/>
                  <a:pt x="9912" y="16265"/>
                  <a:pt x="10058" y="16220"/>
                </a:cubicBezTo>
                <a:cubicBezTo>
                  <a:pt x="10137" y="16197"/>
                  <a:pt x="10205" y="16163"/>
                  <a:pt x="10283" y="16141"/>
                </a:cubicBezTo>
                <a:lnTo>
                  <a:pt x="10497" y="16051"/>
                </a:lnTo>
                <a:cubicBezTo>
                  <a:pt x="10633" y="15995"/>
                  <a:pt x="10779" y="15927"/>
                  <a:pt x="10925" y="15871"/>
                </a:cubicBezTo>
                <a:lnTo>
                  <a:pt x="11342" y="15657"/>
                </a:lnTo>
                <a:cubicBezTo>
                  <a:pt x="11489" y="15589"/>
                  <a:pt x="11624" y="15521"/>
                  <a:pt x="11770" y="15443"/>
                </a:cubicBezTo>
                <a:cubicBezTo>
                  <a:pt x="11905" y="15364"/>
                  <a:pt x="12041" y="15285"/>
                  <a:pt x="12176" y="15206"/>
                </a:cubicBezTo>
                <a:cubicBezTo>
                  <a:pt x="12446" y="15037"/>
                  <a:pt x="12728" y="14879"/>
                  <a:pt x="12987" y="14688"/>
                </a:cubicBezTo>
                <a:cubicBezTo>
                  <a:pt x="13527" y="14328"/>
                  <a:pt x="14034" y="13922"/>
                  <a:pt x="14541" y="13505"/>
                </a:cubicBezTo>
                <a:cubicBezTo>
                  <a:pt x="15532" y="12649"/>
                  <a:pt x="16478" y="11692"/>
                  <a:pt x="17447" y="10735"/>
                </a:cubicBezTo>
                <a:cubicBezTo>
                  <a:pt x="18416" y="9777"/>
                  <a:pt x="19407" y="8809"/>
                  <a:pt x="20511" y="7941"/>
                </a:cubicBezTo>
                <a:cubicBezTo>
                  <a:pt x="21062" y="7513"/>
                  <a:pt x="21648" y="7119"/>
                  <a:pt x="22268" y="6759"/>
                </a:cubicBezTo>
                <a:cubicBezTo>
                  <a:pt x="22572" y="6578"/>
                  <a:pt x="22898" y="6432"/>
                  <a:pt x="23214" y="6274"/>
                </a:cubicBezTo>
                <a:cubicBezTo>
                  <a:pt x="23383" y="6207"/>
                  <a:pt x="23540" y="6139"/>
                  <a:pt x="23709" y="6072"/>
                </a:cubicBezTo>
                <a:cubicBezTo>
                  <a:pt x="23878" y="6004"/>
                  <a:pt x="24047" y="5936"/>
                  <a:pt x="24216" y="5880"/>
                </a:cubicBezTo>
                <a:cubicBezTo>
                  <a:pt x="25343" y="5517"/>
                  <a:pt x="26516" y="5339"/>
                  <a:pt x="27678" y="5339"/>
                </a:cubicBezTo>
                <a:cubicBezTo>
                  <a:pt x="27921" y="5339"/>
                  <a:pt x="28164" y="5346"/>
                  <a:pt x="28406" y="5362"/>
                </a:cubicBezTo>
                <a:cubicBezTo>
                  <a:pt x="29803" y="5463"/>
                  <a:pt x="31154" y="5801"/>
                  <a:pt x="32393" y="6353"/>
                </a:cubicBezTo>
                <a:cubicBezTo>
                  <a:pt x="33632" y="6894"/>
                  <a:pt x="34759" y="7648"/>
                  <a:pt x="35671" y="8583"/>
                </a:cubicBezTo>
                <a:cubicBezTo>
                  <a:pt x="36595" y="9507"/>
                  <a:pt x="37293" y="10588"/>
                  <a:pt x="37901" y="11669"/>
                </a:cubicBezTo>
                <a:cubicBezTo>
                  <a:pt x="38498" y="12762"/>
                  <a:pt x="39005" y="13877"/>
                  <a:pt x="39500" y="14958"/>
                </a:cubicBezTo>
                <a:cubicBezTo>
                  <a:pt x="39996" y="16028"/>
                  <a:pt x="40492" y="17076"/>
                  <a:pt x="41055" y="18044"/>
                </a:cubicBezTo>
                <a:cubicBezTo>
                  <a:pt x="41336" y="18529"/>
                  <a:pt x="41629" y="18991"/>
                  <a:pt x="41945" y="19430"/>
                </a:cubicBezTo>
                <a:cubicBezTo>
                  <a:pt x="42260" y="19858"/>
                  <a:pt x="42609" y="20275"/>
                  <a:pt x="42970" y="20635"/>
                </a:cubicBezTo>
                <a:cubicBezTo>
                  <a:pt x="43150" y="20826"/>
                  <a:pt x="43353" y="20995"/>
                  <a:pt x="43544" y="21164"/>
                </a:cubicBezTo>
                <a:cubicBezTo>
                  <a:pt x="43735" y="21322"/>
                  <a:pt x="43938" y="21480"/>
                  <a:pt x="44141" y="21626"/>
                </a:cubicBezTo>
                <a:cubicBezTo>
                  <a:pt x="44546" y="21908"/>
                  <a:pt x="44974" y="22156"/>
                  <a:pt x="45414" y="22347"/>
                </a:cubicBezTo>
                <a:cubicBezTo>
                  <a:pt x="45842" y="22538"/>
                  <a:pt x="46281" y="22696"/>
                  <a:pt x="46720" y="22809"/>
                </a:cubicBezTo>
                <a:cubicBezTo>
                  <a:pt x="47160" y="22921"/>
                  <a:pt x="47599" y="23000"/>
                  <a:pt x="48016" y="23057"/>
                </a:cubicBezTo>
                <a:cubicBezTo>
                  <a:pt x="48458" y="23109"/>
                  <a:pt x="48888" y="23131"/>
                  <a:pt x="49305" y="23131"/>
                </a:cubicBezTo>
                <a:cubicBezTo>
                  <a:pt x="49695" y="23131"/>
                  <a:pt x="50072" y="23112"/>
                  <a:pt x="50437" y="23079"/>
                </a:cubicBezTo>
                <a:cubicBezTo>
                  <a:pt x="51935" y="22933"/>
                  <a:pt x="53197" y="22550"/>
                  <a:pt x="54165" y="22110"/>
                </a:cubicBezTo>
                <a:cubicBezTo>
                  <a:pt x="54650" y="21896"/>
                  <a:pt x="55066" y="21682"/>
                  <a:pt x="55427" y="21491"/>
                </a:cubicBezTo>
                <a:cubicBezTo>
                  <a:pt x="55798" y="21311"/>
                  <a:pt x="56103" y="21153"/>
                  <a:pt x="56350" y="21029"/>
                </a:cubicBezTo>
                <a:cubicBezTo>
                  <a:pt x="56598" y="20905"/>
                  <a:pt x="56790" y="20804"/>
                  <a:pt x="56925" y="20748"/>
                </a:cubicBezTo>
                <a:cubicBezTo>
                  <a:pt x="56981" y="20714"/>
                  <a:pt x="57026" y="20691"/>
                  <a:pt x="57060" y="20669"/>
                </a:cubicBezTo>
                <a:cubicBezTo>
                  <a:pt x="57094" y="20658"/>
                  <a:pt x="57116" y="20646"/>
                  <a:pt x="57116" y="20646"/>
                </a:cubicBezTo>
                <a:cubicBezTo>
                  <a:pt x="57116" y="20643"/>
                  <a:pt x="57114" y="20642"/>
                  <a:pt x="57111" y="20642"/>
                </a:cubicBezTo>
                <a:cubicBezTo>
                  <a:pt x="57102" y="20642"/>
                  <a:pt x="57084" y="20650"/>
                  <a:pt x="57060" y="20658"/>
                </a:cubicBezTo>
                <a:cubicBezTo>
                  <a:pt x="57026" y="20680"/>
                  <a:pt x="56981" y="20703"/>
                  <a:pt x="56914" y="20725"/>
                </a:cubicBezTo>
                <a:cubicBezTo>
                  <a:pt x="56790" y="20781"/>
                  <a:pt x="56587" y="20872"/>
                  <a:pt x="56339" y="20995"/>
                </a:cubicBezTo>
                <a:cubicBezTo>
                  <a:pt x="56091" y="21119"/>
                  <a:pt x="55776" y="21266"/>
                  <a:pt x="55416" y="21446"/>
                </a:cubicBezTo>
                <a:cubicBezTo>
                  <a:pt x="55044" y="21626"/>
                  <a:pt x="54627" y="21840"/>
                  <a:pt x="54143" y="22054"/>
                </a:cubicBezTo>
                <a:cubicBezTo>
                  <a:pt x="53174" y="22482"/>
                  <a:pt x="51924" y="22854"/>
                  <a:pt x="50426" y="22989"/>
                </a:cubicBezTo>
                <a:cubicBezTo>
                  <a:pt x="50092" y="23019"/>
                  <a:pt x="49744" y="23036"/>
                  <a:pt x="49386" y="23036"/>
                </a:cubicBezTo>
                <a:cubicBezTo>
                  <a:pt x="48947" y="23036"/>
                  <a:pt x="48492" y="23011"/>
                  <a:pt x="48027" y="22955"/>
                </a:cubicBezTo>
                <a:cubicBezTo>
                  <a:pt x="47610" y="22899"/>
                  <a:pt x="47182" y="22820"/>
                  <a:pt x="46743" y="22707"/>
                </a:cubicBezTo>
                <a:cubicBezTo>
                  <a:pt x="46315" y="22595"/>
                  <a:pt x="45876" y="22437"/>
                  <a:pt x="45448" y="22246"/>
                </a:cubicBezTo>
                <a:cubicBezTo>
                  <a:pt x="45020" y="22054"/>
                  <a:pt x="44603" y="21806"/>
                  <a:pt x="44197" y="21525"/>
                </a:cubicBezTo>
                <a:cubicBezTo>
                  <a:pt x="43995" y="21390"/>
                  <a:pt x="43803" y="21232"/>
                  <a:pt x="43612" y="21074"/>
                </a:cubicBezTo>
                <a:cubicBezTo>
                  <a:pt x="43420" y="20905"/>
                  <a:pt x="43229" y="20736"/>
                  <a:pt x="43060" y="20556"/>
                </a:cubicBezTo>
                <a:cubicBezTo>
                  <a:pt x="42699" y="20184"/>
                  <a:pt x="42350" y="19779"/>
                  <a:pt x="42035" y="19351"/>
                </a:cubicBezTo>
                <a:cubicBezTo>
                  <a:pt x="41731" y="18923"/>
                  <a:pt x="41438" y="18461"/>
                  <a:pt x="41156" y="17977"/>
                </a:cubicBezTo>
                <a:cubicBezTo>
                  <a:pt x="40604" y="17019"/>
                  <a:pt x="40120" y="15972"/>
                  <a:pt x="39624" y="14891"/>
                </a:cubicBezTo>
                <a:cubicBezTo>
                  <a:pt x="39129" y="13821"/>
                  <a:pt x="38622" y="12706"/>
                  <a:pt x="38014" y="11602"/>
                </a:cubicBezTo>
                <a:cubicBezTo>
                  <a:pt x="37406" y="10509"/>
                  <a:pt x="36707" y="9417"/>
                  <a:pt x="35761" y="8482"/>
                </a:cubicBezTo>
                <a:cubicBezTo>
                  <a:pt x="34837" y="7536"/>
                  <a:pt x="33700" y="6770"/>
                  <a:pt x="32450" y="6218"/>
                </a:cubicBezTo>
                <a:cubicBezTo>
                  <a:pt x="31199" y="5655"/>
                  <a:pt x="29825" y="5306"/>
                  <a:pt x="28417" y="5204"/>
                </a:cubicBezTo>
                <a:cubicBezTo>
                  <a:pt x="28173" y="5189"/>
                  <a:pt x="27929" y="5181"/>
                  <a:pt x="27684" y="5181"/>
                </a:cubicBezTo>
                <a:cubicBezTo>
                  <a:pt x="26504" y="5181"/>
                  <a:pt x="25318" y="5363"/>
                  <a:pt x="24171" y="5745"/>
                </a:cubicBezTo>
                <a:cubicBezTo>
                  <a:pt x="23991" y="5790"/>
                  <a:pt x="23822" y="5858"/>
                  <a:pt x="23653" y="5925"/>
                </a:cubicBezTo>
                <a:cubicBezTo>
                  <a:pt x="23484" y="5993"/>
                  <a:pt x="23326" y="6072"/>
                  <a:pt x="23157" y="6139"/>
                </a:cubicBezTo>
                <a:cubicBezTo>
                  <a:pt x="22831" y="6297"/>
                  <a:pt x="22504" y="6443"/>
                  <a:pt x="22200" y="6635"/>
                </a:cubicBezTo>
                <a:cubicBezTo>
                  <a:pt x="21569" y="6984"/>
                  <a:pt x="20984" y="7389"/>
                  <a:pt x="20432" y="7829"/>
                </a:cubicBezTo>
                <a:cubicBezTo>
                  <a:pt x="19305" y="8696"/>
                  <a:pt x="18314" y="9665"/>
                  <a:pt x="17346" y="10622"/>
                </a:cubicBezTo>
                <a:cubicBezTo>
                  <a:pt x="16377" y="11579"/>
                  <a:pt x="15442" y="12537"/>
                  <a:pt x="14451" y="13393"/>
                </a:cubicBezTo>
                <a:cubicBezTo>
                  <a:pt x="13944" y="13809"/>
                  <a:pt x="13437" y="14215"/>
                  <a:pt x="12908" y="14564"/>
                </a:cubicBezTo>
                <a:cubicBezTo>
                  <a:pt x="12649" y="14756"/>
                  <a:pt x="12378" y="14913"/>
                  <a:pt x="12108" y="15082"/>
                </a:cubicBezTo>
                <a:cubicBezTo>
                  <a:pt x="11973" y="15161"/>
                  <a:pt x="11838" y="15240"/>
                  <a:pt x="11703" y="15319"/>
                </a:cubicBezTo>
                <a:cubicBezTo>
                  <a:pt x="11567" y="15398"/>
                  <a:pt x="11421" y="15465"/>
                  <a:pt x="11286" y="15533"/>
                </a:cubicBezTo>
                <a:cubicBezTo>
                  <a:pt x="11151" y="15600"/>
                  <a:pt x="11004" y="15668"/>
                  <a:pt x="10869" y="15747"/>
                </a:cubicBezTo>
                <a:cubicBezTo>
                  <a:pt x="10723" y="15803"/>
                  <a:pt x="10588" y="15859"/>
                  <a:pt x="10441" y="15927"/>
                </a:cubicBezTo>
                <a:lnTo>
                  <a:pt x="10227" y="16017"/>
                </a:lnTo>
                <a:cubicBezTo>
                  <a:pt x="10160" y="16040"/>
                  <a:pt x="10092" y="16062"/>
                  <a:pt x="10013" y="16096"/>
                </a:cubicBezTo>
                <a:cubicBezTo>
                  <a:pt x="9867" y="16141"/>
                  <a:pt x="9732" y="16197"/>
                  <a:pt x="9585" y="16242"/>
                </a:cubicBezTo>
                <a:cubicBezTo>
                  <a:pt x="9439" y="16287"/>
                  <a:pt x="9292" y="16321"/>
                  <a:pt x="9146" y="16366"/>
                </a:cubicBezTo>
                <a:lnTo>
                  <a:pt x="8932" y="16423"/>
                </a:lnTo>
                <a:lnTo>
                  <a:pt x="8707" y="16468"/>
                </a:lnTo>
                <a:cubicBezTo>
                  <a:pt x="8560" y="16490"/>
                  <a:pt x="8414" y="16524"/>
                  <a:pt x="8267" y="16558"/>
                </a:cubicBezTo>
                <a:lnTo>
                  <a:pt x="7828" y="16603"/>
                </a:lnTo>
                <a:cubicBezTo>
                  <a:pt x="7761" y="16614"/>
                  <a:pt x="7693" y="16625"/>
                  <a:pt x="7614" y="16625"/>
                </a:cubicBezTo>
                <a:lnTo>
                  <a:pt x="7400" y="16637"/>
                </a:lnTo>
                <a:cubicBezTo>
                  <a:pt x="7302" y="16637"/>
                  <a:pt x="7205" y="16642"/>
                  <a:pt x="7107" y="16642"/>
                </a:cubicBezTo>
                <a:cubicBezTo>
                  <a:pt x="7058" y="16642"/>
                  <a:pt x="7010" y="16640"/>
                  <a:pt x="6961" y="16637"/>
                </a:cubicBezTo>
                <a:cubicBezTo>
                  <a:pt x="6814" y="16625"/>
                  <a:pt x="6668" y="16625"/>
                  <a:pt x="6522" y="16614"/>
                </a:cubicBezTo>
                <a:cubicBezTo>
                  <a:pt x="6454" y="16603"/>
                  <a:pt x="6386" y="16603"/>
                  <a:pt x="6308" y="16591"/>
                </a:cubicBezTo>
                <a:lnTo>
                  <a:pt x="6105" y="16558"/>
                </a:lnTo>
                <a:cubicBezTo>
                  <a:pt x="5958" y="16535"/>
                  <a:pt x="5823" y="16513"/>
                  <a:pt x="5677" y="16490"/>
                </a:cubicBezTo>
                <a:cubicBezTo>
                  <a:pt x="5542" y="16456"/>
                  <a:pt x="5406" y="16411"/>
                  <a:pt x="5271" y="16377"/>
                </a:cubicBezTo>
                <a:lnTo>
                  <a:pt x="5069" y="16321"/>
                </a:lnTo>
                <a:lnTo>
                  <a:pt x="4877" y="16242"/>
                </a:lnTo>
                <a:cubicBezTo>
                  <a:pt x="4753" y="16197"/>
                  <a:pt x="4618" y="16152"/>
                  <a:pt x="4494" y="16096"/>
                </a:cubicBezTo>
                <a:cubicBezTo>
                  <a:pt x="4246" y="15972"/>
                  <a:pt x="3999" y="15859"/>
                  <a:pt x="3773" y="15702"/>
                </a:cubicBezTo>
                <a:lnTo>
                  <a:pt x="3604" y="15600"/>
                </a:lnTo>
                <a:cubicBezTo>
                  <a:pt x="3537" y="15567"/>
                  <a:pt x="3480" y="15521"/>
                  <a:pt x="3435" y="15488"/>
                </a:cubicBezTo>
                <a:cubicBezTo>
                  <a:pt x="3323" y="15398"/>
                  <a:pt x="3221" y="15319"/>
                  <a:pt x="3109" y="15240"/>
                </a:cubicBezTo>
                <a:cubicBezTo>
                  <a:pt x="2703" y="14902"/>
                  <a:pt x="2320" y="14530"/>
                  <a:pt x="2016" y="14125"/>
                </a:cubicBezTo>
                <a:cubicBezTo>
                  <a:pt x="1363" y="13325"/>
                  <a:pt x="912" y="12435"/>
                  <a:pt x="608" y="11546"/>
                </a:cubicBezTo>
                <a:cubicBezTo>
                  <a:pt x="304" y="10656"/>
                  <a:pt x="147" y="9766"/>
                  <a:pt x="113" y="8921"/>
                </a:cubicBezTo>
                <a:cubicBezTo>
                  <a:pt x="90" y="8065"/>
                  <a:pt x="169" y="7266"/>
                  <a:pt x="304" y="6522"/>
                </a:cubicBezTo>
                <a:cubicBezTo>
                  <a:pt x="428" y="5790"/>
                  <a:pt x="631" y="5114"/>
                  <a:pt x="834" y="4506"/>
                </a:cubicBezTo>
                <a:cubicBezTo>
                  <a:pt x="1048" y="3898"/>
                  <a:pt x="1273" y="3357"/>
                  <a:pt x="1498" y="2873"/>
                </a:cubicBezTo>
                <a:cubicBezTo>
                  <a:pt x="1937" y="1915"/>
                  <a:pt x="2354" y="1206"/>
                  <a:pt x="2647" y="733"/>
                </a:cubicBezTo>
                <a:cubicBezTo>
                  <a:pt x="2782" y="485"/>
                  <a:pt x="2895" y="316"/>
                  <a:pt x="2974" y="192"/>
                </a:cubicBezTo>
                <a:cubicBezTo>
                  <a:pt x="3007" y="125"/>
                  <a:pt x="3041" y="80"/>
                  <a:pt x="3052" y="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5"/>
          <p:cNvSpPr/>
          <p:nvPr/>
        </p:nvSpPr>
        <p:spPr>
          <a:xfrm rot="9190242">
            <a:off x="970216" y="4705462"/>
            <a:ext cx="2308361" cy="1200209"/>
          </a:xfrm>
          <a:custGeom>
            <a:avLst/>
            <a:gdLst/>
            <a:ahLst/>
            <a:cxnLst/>
            <a:rect l="l" t="t" r="r" b="b"/>
            <a:pathLst>
              <a:path w="22618" h="11760" extrusionOk="0">
                <a:moveTo>
                  <a:pt x="19512" y="1"/>
                </a:moveTo>
                <a:cubicBezTo>
                  <a:pt x="18399" y="1"/>
                  <a:pt x="17014" y="42"/>
                  <a:pt x="15409" y="173"/>
                </a:cubicBezTo>
                <a:cubicBezTo>
                  <a:pt x="14305" y="275"/>
                  <a:pt x="13100" y="410"/>
                  <a:pt x="11816" y="613"/>
                </a:cubicBezTo>
                <a:cubicBezTo>
                  <a:pt x="10532" y="827"/>
                  <a:pt x="9169" y="1097"/>
                  <a:pt x="7750" y="1457"/>
                </a:cubicBezTo>
                <a:cubicBezTo>
                  <a:pt x="6331" y="1829"/>
                  <a:pt x="4855" y="2280"/>
                  <a:pt x="3368" y="2865"/>
                </a:cubicBezTo>
                <a:cubicBezTo>
                  <a:pt x="2636" y="3169"/>
                  <a:pt x="1870" y="3496"/>
                  <a:pt x="1228" y="4025"/>
                </a:cubicBezTo>
                <a:cubicBezTo>
                  <a:pt x="902" y="4296"/>
                  <a:pt x="620" y="4622"/>
                  <a:pt x="406" y="4983"/>
                </a:cubicBezTo>
                <a:cubicBezTo>
                  <a:pt x="192" y="5355"/>
                  <a:pt x="46" y="5771"/>
                  <a:pt x="23" y="6211"/>
                </a:cubicBezTo>
                <a:cubicBezTo>
                  <a:pt x="1" y="6650"/>
                  <a:pt x="113" y="7078"/>
                  <a:pt x="327" y="7449"/>
                </a:cubicBezTo>
                <a:cubicBezTo>
                  <a:pt x="553" y="7821"/>
                  <a:pt x="857" y="8125"/>
                  <a:pt x="1195" y="8373"/>
                </a:cubicBezTo>
                <a:cubicBezTo>
                  <a:pt x="1870" y="8869"/>
                  <a:pt x="2636" y="9173"/>
                  <a:pt x="3380" y="9443"/>
                </a:cubicBezTo>
                <a:cubicBezTo>
                  <a:pt x="4878" y="10006"/>
                  <a:pt x="6353" y="10445"/>
                  <a:pt x="7784" y="10783"/>
                </a:cubicBezTo>
                <a:cubicBezTo>
                  <a:pt x="9203" y="11121"/>
                  <a:pt x="10577" y="11347"/>
                  <a:pt x="11872" y="11504"/>
                </a:cubicBezTo>
                <a:cubicBezTo>
                  <a:pt x="12199" y="11538"/>
                  <a:pt x="12514" y="11583"/>
                  <a:pt x="12830" y="11606"/>
                </a:cubicBezTo>
                <a:cubicBezTo>
                  <a:pt x="13145" y="11628"/>
                  <a:pt x="13449" y="11662"/>
                  <a:pt x="13753" y="11684"/>
                </a:cubicBezTo>
                <a:cubicBezTo>
                  <a:pt x="14046" y="11707"/>
                  <a:pt x="14350" y="11718"/>
                  <a:pt x="14632" y="11730"/>
                </a:cubicBezTo>
                <a:cubicBezTo>
                  <a:pt x="14925" y="11741"/>
                  <a:pt x="15206" y="11752"/>
                  <a:pt x="15488" y="11752"/>
                </a:cubicBezTo>
                <a:cubicBezTo>
                  <a:pt x="15750" y="11757"/>
                  <a:pt x="16006" y="11760"/>
                  <a:pt x="16255" y="11760"/>
                </a:cubicBezTo>
                <a:cubicBezTo>
                  <a:pt x="18119" y="11760"/>
                  <a:pt x="19631" y="11621"/>
                  <a:pt x="20714" y="11482"/>
                </a:cubicBezTo>
                <a:cubicBezTo>
                  <a:pt x="21029" y="11448"/>
                  <a:pt x="21300" y="11414"/>
                  <a:pt x="21536" y="11380"/>
                </a:cubicBezTo>
                <a:cubicBezTo>
                  <a:pt x="21773" y="11335"/>
                  <a:pt x="21964" y="11302"/>
                  <a:pt x="22133" y="11279"/>
                </a:cubicBezTo>
                <a:cubicBezTo>
                  <a:pt x="22291" y="11245"/>
                  <a:pt x="22403" y="11234"/>
                  <a:pt x="22493" y="11211"/>
                </a:cubicBezTo>
                <a:cubicBezTo>
                  <a:pt x="22572" y="11200"/>
                  <a:pt x="22617" y="11189"/>
                  <a:pt x="22617" y="11189"/>
                </a:cubicBezTo>
                <a:lnTo>
                  <a:pt x="22584" y="11189"/>
                </a:lnTo>
                <a:cubicBezTo>
                  <a:pt x="22561" y="11189"/>
                  <a:pt x="22527" y="11189"/>
                  <a:pt x="22493" y="11200"/>
                </a:cubicBezTo>
                <a:cubicBezTo>
                  <a:pt x="22403" y="11211"/>
                  <a:pt x="22279" y="11223"/>
                  <a:pt x="22122" y="11245"/>
                </a:cubicBezTo>
                <a:cubicBezTo>
                  <a:pt x="21964" y="11268"/>
                  <a:pt x="21761" y="11302"/>
                  <a:pt x="21525" y="11335"/>
                </a:cubicBezTo>
                <a:cubicBezTo>
                  <a:pt x="21288" y="11369"/>
                  <a:pt x="21018" y="11392"/>
                  <a:pt x="20714" y="11425"/>
                </a:cubicBezTo>
                <a:cubicBezTo>
                  <a:pt x="19681" y="11549"/>
                  <a:pt x="18250" y="11664"/>
                  <a:pt x="16508" y="11664"/>
                </a:cubicBezTo>
                <a:cubicBezTo>
                  <a:pt x="16179" y="11664"/>
                  <a:pt x="15839" y="11660"/>
                  <a:pt x="15488" y="11651"/>
                </a:cubicBezTo>
                <a:cubicBezTo>
                  <a:pt x="15206" y="11651"/>
                  <a:pt x="14925" y="11639"/>
                  <a:pt x="14643" y="11617"/>
                </a:cubicBezTo>
                <a:cubicBezTo>
                  <a:pt x="14350" y="11606"/>
                  <a:pt x="14057" y="11594"/>
                  <a:pt x="13753" y="11572"/>
                </a:cubicBezTo>
                <a:cubicBezTo>
                  <a:pt x="13460" y="11538"/>
                  <a:pt x="13145" y="11516"/>
                  <a:pt x="12841" y="11493"/>
                </a:cubicBezTo>
                <a:cubicBezTo>
                  <a:pt x="12525" y="11459"/>
                  <a:pt x="12210" y="11414"/>
                  <a:pt x="11883" y="11380"/>
                </a:cubicBezTo>
                <a:cubicBezTo>
                  <a:pt x="10599" y="11223"/>
                  <a:pt x="9225" y="10986"/>
                  <a:pt x="7806" y="10648"/>
                </a:cubicBezTo>
                <a:cubicBezTo>
                  <a:pt x="6387" y="10310"/>
                  <a:pt x="4923" y="9871"/>
                  <a:pt x="3436" y="9308"/>
                </a:cubicBezTo>
                <a:cubicBezTo>
                  <a:pt x="2693" y="9038"/>
                  <a:pt x="1938" y="8733"/>
                  <a:pt x="1285" y="8260"/>
                </a:cubicBezTo>
                <a:cubicBezTo>
                  <a:pt x="958" y="8024"/>
                  <a:pt x="665" y="7731"/>
                  <a:pt x="462" y="7382"/>
                </a:cubicBezTo>
                <a:cubicBezTo>
                  <a:pt x="260" y="7033"/>
                  <a:pt x="147" y="6627"/>
                  <a:pt x="170" y="6222"/>
                </a:cubicBezTo>
                <a:cubicBezTo>
                  <a:pt x="192" y="5805"/>
                  <a:pt x="327" y="5411"/>
                  <a:pt x="530" y="5062"/>
                </a:cubicBezTo>
                <a:cubicBezTo>
                  <a:pt x="733" y="4701"/>
                  <a:pt x="1003" y="4397"/>
                  <a:pt x="1318" y="4138"/>
                </a:cubicBezTo>
                <a:cubicBezTo>
                  <a:pt x="1949" y="3620"/>
                  <a:pt x="2693" y="3293"/>
                  <a:pt x="3425" y="3000"/>
                </a:cubicBezTo>
                <a:cubicBezTo>
                  <a:pt x="4900" y="2415"/>
                  <a:pt x="6364" y="1953"/>
                  <a:pt x="7784" y="1593"/>
                </a:cubicBezTo>
                <a:cubicBezTo>
                  <a:pt x="9191" y="1221"/>
                  <a:pt x="10554" y="951"/>
                  <a:pt x="11838" y="737"/>
                </a:cubicBezTo>
                <a:cubicBezTo>
                  <a:pt x="13122" y="523"/>
                  <a:pt x="14316" y="387"/>
                  <a:pt x="15420" y="275"/>
                </a:cubicBezTo>
                <a:cubicBezTo>
                  <a:pt x="17337" y="109"/>
                  <a:pt x="18930" y="70"/>
                  <a:pt x="20128" y="70"/>
                </a:cubicBezTo>
                <a:cubicBezTo>
                  <a:pt x="20310" y="70"/>
                  <a:pt x="20483" y="71"/>
                  <a:pt x="20646" y="72"/>
                </a:cubicBezTo>
                <a:cubicBezTo>
                  <a:pt x="20962" y="72"/>
                  <a:pt x="21232" y="83"/>
                  <a:pt x="21468" y="83"/>
                </a:cubicBezTo>
                <a:cubicBezTo>
                  <a:pt x="21705" y="95"/>
                  <a:pt x="21908" y="95"/>
                  <a:pt x="22065" y="106"/>
                </a:cubicBezTo>
                <a:lnTo>
                  <a:pt x="22572" y="106"/>
                </a:lnTo>
                <a:cubicBezTo>
                  <a:pt x="22572" y="106"/>
                  <a:pt x="22527" y="106"/>
                  <a:pt x="22437" y="95"/>
                </a:cubicBezTo>
                <a:cubicBezTo>
                  <a:pt x="22358" y="95"/>
                  <a:pt x="22234" y="83"/>
                  <a:pt x="22077" y="72"/>
                </a:cubicBezTo>
                <a:cubicBezTo>
                  <a:pt x="21908" y="61"/>
                  <a:pt x="21705" y="50"/>
                  <a:pt x="21468" y="38"/>
                </a:cubicBezTo>
                <a:cubicBezTo>
                  <a:pt x="21232" y="27"/>
                  <a:pt x="20962" y="27"/>
                  <a:pt x="20646" y="16"/>
                </a:cubicBezTo>
                <a:cubicBezTo>
                  <a:pt x="20308" y="7"/>
                  <a:pt x="19929" y="1"/>
                  <a:pt x="195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5"/>
          <p:cNvSpPr txBox="1">
            <a:spLocks noGrp="1"/>
          </p:cNvSpPr>
          <p:nvPr>
            <p:ph type="title"/>
          </p:nvPr>
        </p:nvSpPr>
        <p:spPr>
          <a:xfrm>
            <a:off x="2975879" y="3477425"/>
            <a:ext cx="49284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34" name="Google Shape;134;p15"/>
          <p:cNvSpPr txBox="1">
            <a:spLocks noGrp="1"/>
          </p:cNvSpPr>
          <p:nvPr>
            <p:ph type="subTitle" idx="1"/>
          </p:nvPr>
        </p:nvSpPr>
        <p:spPr>
          <a:xfrm>
            <a:off x="1849200" y="1134175"/>
            <a:ext cx="6055200" cy="22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transition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4"/>
          <p:cNvSpPr/>
          <p:nvPr/>
        </p:nvSpPr>
        <p:spPr>
          <a:xfrm rot="1803954">
            <a:off x="2335518" y="-249876"/>
            <a:ext cx="5829176" cy="2360777"/>
          </a:xfrm>
          <a:custGeom>
            <a:avLst/>
            <a:gdLst/>
            <a:ahLst/>
            <a:cxnLst/>
            <a:rect l="l" t="t" r="r" b="b"/>
            <a:pathLst>
              <a:path w="57117" h="23132" extrusionOk="0">
                <a:moveTo>
                  <a:pt x="3086" y="1"/>
                </a:moveTo>
                <a:cubicBezTo>
                  <a:pt x="3086" y="1"/>
                  <a:pt x="3075" y="12"/>
                  <a:pt x="3052" y="46"/>
                </a:cubicBezTo>
                <a:cubicBezTo>
                  <a:pt x="3075" y="23"/>
                  <a:pt x="3086" y="1"/>
                  <a:pt x="3086" y="1"/>
                </a:cubicBezTo>
                <a:close/>
                <a:moveTo>
                  <a:pt x="3052" y="46"/>
                </a:moveTo>
                <a:cubicBezTo>
                  <a:pt x="3030" y="80"/>
                  <a:pt x="2996" y="125"/>
                  <a:pt x="2962" y="181"/>
                </a:cubicBezTo>
                <a:cubicBezTo>
                  <a:pt x="2883" y="305"/>
                  <a:pt x="2760" y="474"/>
                  <a:pt x="2613" y="710"/>
                </a:cubicBezTo>
                <a:cubicBezTo>
                  <a:pt x="2320" y="1183"/>
                  <a:pt x="1904" y="1893"/>
                  <a:pt x="1442" y="2850"/>
                </a:cubicBezTo>
                <a:cubicBezTo>
                  <a:pt x="1217" y="3335"/>
                  <a:pt x="991" y="3875"/>
                  <a:pt x="777" y="4483"/>
                </a:cubicBezTo>
                <a:cubicBezTo>
                  <a:pt x="563" y="5092"/>
                  <a:pt x="361" y="5767"/>
                  <a:pt x="225" y="6511"/>
                </a:cubicBezTo>
                <a:cubicBezTo>
                  <a:pt x="90" y="7254"/>
                  <a:pt x="0" y="8065"/>
                  <a:pt x="23" y="8921"/>
                </a:cubicBezTo>
                <a:cubicBezTo>
                  <a:pt x="56" y="9777"/>
                  <a:pt x="203" y="10678"/>
                  <a:pt x="518" y="11579"/>
                </a:cubicBezTo>
                <a:cubicBezTo>
                  <a:pt x="822" y="12480"/>
                  <a:pt x="1273" y="13393"/>
                  <a:pt x="1926" y="14204"/>
                </a:cubicBezTo>
                <a:cubicBezTo>
                  <a:pt x="2241" y="14609"/>
                  <a:pt x="2624" y="14981"/>
                  <a:pt x="3041" y="15330"/>
                </a:cubicBezTo>
                <a:cubicBezTo>
                  <a:pt x="3154" y="15420"/>
                  <a:pt x="3255" y="15499"/>
                  <a:pt x="3368" y="15578"/>
                </a:cubicBezTo>
                <a:cubicBezTo>
                  <a:pt x="3424" y="15623"/>
                  <a:pt x="3480" y="15668"/>
                  <a:pt x="3537" y="15702"/>
                </a:cubicBezTo>
                <a:lnTo>
                  <a:pt x="3706" y="15803"/>
                </a:lnTo>
                <a:cubicBezTo>
                  <a:pt x="3942" y="15961"/>
                  <a:pt x="4190" y="16073"/>
                  <a:pt x="4449" y="16209"/>
                </a:cubicBezTo>
                <a:cubicBezTo>
                  <a:pt x="4573" y="16265"/>
                  <a:pt x="4708" y="16310"/>
                  <a:pt x="4832" y="16366"/>
                </a:cubicBezTo>
                <a:lnTo>
                  <a:pt x="5035" y="16445"/>
                </a:lnTo>
                <a:lnTo>
                  <a:pt x="5238" y="16501"/>
                </a:lnTo>
                <a:cubicBezTo>
                  <a:pt x="5384" y="16535"/>
                  <a:pt x="5519" y="16569"/>
                  <a:pt x="5654" y="16614"/>
                </a:cubicBezTo>
                <a:cubicBezTo>
                  <a:pt x="5801" y="16637"/>
                  <a:pt x="5947" y="16659"/>
                  <a:pt x="6082" y="16682"/>
                </a:cubicBezTo>
                <a:lnTo>
                  <a:pt x="6296" y="16727"/>
                </a:lnTo>
                <a:cubicBezTo>
                  <a:pt x="6375" y="16738"/>
                  <a:pt x="6443" y="16738"/>
                  <a:pt x="6522" y="16738"/>
                </a:cubicBezTo>
                <a:cubicBezTo>
                  <a:pt x="6668" y="16749"/>
                  <a:pt x="6814" y="16760"/>
                  <a:pt x="6961" y="16772"/>
                </a:cubicBezTo>
                <a:cubicBezTo>
                  <a:pt x="7107" y="16772"/>
                  <a:pt x="7254" y="16772"/>
                  <a:pt x="7400" y="16760"/>
                </a:cubicBezTo>
                <a:lnTo>
                  <a:pt x="7625" y="16760"/>
                </a:lnTo>
                <a:cubicBezTo>
                  <a:pt x="7693" y="16760"/>
                  <a:pt x="7772" y="16738"/>
                  <a:pt x="7851" y="16738"/>
                </a:cubicBezTo>
                <a:lnTo>
                  <a:pt x="8290" y="16682"/>
                </a:lnTo>
                <a:cubicBezTo>
                  <a:pt x="8436" y="16659"/>
                  <a:pt x="8594" y="16625"/>
                  <a:pt x="8740" y="16603"/>
                </a:cubicBezTo>
                <a:lnTo>
                  <a:pt x="8966" y="16558"/>
                </a:lnTo>
                <a:lnTo>
                  <a:pt x="9180" y="16490"/>
                </a:lnTo>
                <a:cubicBezTo>
                  <a:pt x="9326" y="16456"/>
                  <a:pt x="9473" y="16411"/>
                  <a:pt x="9630" y="16366"/>
                </a:cubicBezTo>
                <a:cubicBezTo>
                  <a:pt x="9765" y="16321"/>
                  <a:pt x="9912" y="16265"/>
                  <a:pt x="10058" y="16220"/>
                </a:cubicBezTo>
                <a:cubicBezTo>
                  <a:pt x="10137" y="16197"/>
                  <a:pt x="10205" y="16163"/>
                  <a:pt x="10283" y="16141"/>
                </a:cubicBezTo>
                <a:lnTo>
                  <a:pt x="10497" y="16051"/>
                </a:lnTo>
                <a:cubicBezTo>
                  <a:pt x="10633" y="15995"/>
                  <a:pt x="10779" y="15927"/>
                  <a:pt x="10925" y="15871"/>
                </a:cubicBezTo>
                <a:lnTo>
                  <a:pt x="11342" y="15657"/>
                </a:lnTo>
                <a:cubicBezTo>
                  <a:pt x="11489" y="15589"/>
                  <a:pt x="11624" y="15521"/>
                  <a:pt x="11770" y="15443"/>
                </a:cubicBezTo>
                <a:cubicBezTo>
                  <a:pt x="11905" y="15364"/>
                  <a:pt x="12041" y="15285"/>
                  <a:pt x="12176" y="15206"/>
                </a:cubicBezTo>
                <a:cubicBezTo>
                  <a:pt x="12446" y="15037"/>
                  <a:pt x="12728" y="14879"/>
                  <a:pt x="12987" y="14688"/>
                </a:cubicBezTo>
                <a:cubicBezTo>
                  <a:pt x="13527" y="14328"/>
                  <a:pt x="14034" y="13922"/>
                  <a:pt x="14541" y="13505"/>
                </a:cubicBezTo>
                <a:cubicBezTo>
                  <a:pt x="15532" y="12649"/>
                  <a:pt x="16478" y="11692"/>
                  <a:pt x="17447" y="10735"/>
                </a:cubicBezTo>
                <a:cubicBezTo>
                  <a:pt x="18416" y="9777"/>
                  <a:pt x="19407" y="8809"/>
                  <a:pt x="20511" y="7941"/>
                </a:cubicBezTo>
                <a:cubicBezTo>
                  <a:pt x="21062" y="7513"/>
                  <a:pt x="21648" y="7119"/>
                  <a:pt x="22268" y="6759"/>
                </a:cubicBezTo>
                <a:cubicBezTo>
                  <a:pt x="22572" y="6578"/>
                  <a:pt x="22898" y="6432"/>
                  <a:pt x="23214" y="6274"/>
                </a:cubicBezTo>
                <a:cubicBezTo>
                  <a:pt x="23383" y="6207"/>
                  <a:pt x="23540" y="6139"/>
                  <a:pt x="23709" y="6072"/>
                </a:cubicBezTo>
                <a:cubicBezTo>
                  <a:pt x="23878" y="6004"/>
                  <a:pt x="24047" y="5936"/>
                  <a:pt x="24216" y="5880"/>
                </a:cubicBezTo>
                <a:cubicBezTo>
                  <a:pt x="25343" y="5517"/>
                  <a:pt x="26516" y="5339"/>
                  <a:pt x="27678" y="5339"/>
                </a:cubicBezTo>
                <a:cubicBezTo>
                  <a:pt x="27921" y="5339"/>
                  <a:pt x="28164" y="5346"/>
                  <a:pt x="28406" y="5362"/>
                </a:cubicBezTo>
                <a:cubicBezTo>
                  <a:pt x="29803" y="5463"/>
                  <a:pt x="31154" y="5801"/>
                  <a:pt x="32393" y="6353"/>
                </a:cubicBezTo>
                <a:cubicBezTo>
                  <a:pt x="33632" y="6894"/>
                  <a:pt x="34759" y="7648"/>
                  <a:pt x="35671" y="8583"/>
                </a:cubicBezTo>
                <a:cubicBezTo>
                  <a:pt x="36595" y="9507"/>
                  <a:pt x="37293" y="10588"/>
                  <a:pt x="37901" y="11669"/>
                </a:cubicBezTo>
                <a:cubicBezTo>
                  <a:pt x="38498" y="12762"/>
                  <a:pt x="39005" y="13877"/>
                  <a:pt x="39500" y="14958"/>
                </a:cubicBezTo>
                <a:cubicBezTo>
                  <a:pt x="39996" y="16028"/>
                  <a:pt x="40492" y="17076"/>
                  <a:pt x="41055" y="18044"/>
                </a:cubicBezTo>
                <a:cubicBezTo>
                  <a:pt x="41336" y="18529"/>
                  <a:pt x="41629" y="18991"/>
                  <a:pt x="41945" y="19430"/>
                </a:cubicBezTo>
                <a:cubicBezTo>
                  <a:pt x="42260" y="19858"/>
                  <a:pt x="42609" y="20275"/>
                  <a:pt x="42970" y="20635"/>
                </a:cubicBezTo>
                <a:cubicBezTo>
                  <a:pt x="43150" y="20826"/>
                  <a:pt x="43353" y="20995"/>
                  <a:pt x="43544" y="21164"/>
                </a:cubicBezTo>
                <a:cubicBezTo>
                  <a:pt x="43735" y="21322"/>
                  <a:pt x="43938" y="21480"/>
                  <a:pt x="44141" y="21626"/>
                </a:cubicBezTo>
                <a:cubicBezTo>
                  <a:pt x="44546" y="21908"/>
                  <a:pt x="44974" y="22156"/>
                  <a:pt x="45414" y="22347"/>
                </a:cubicBezTo>
                <a:cubicBezTo>
                  <a:pt x="45842" y="22538"/>
                  <a:pt x="46281" y="22696"/>
                  <a:pt x="46720" y="22809"/>
                </a:cubicBezTo>
                <a:cubicBezTo>
                  <a:pt x="47160" y="22921"/>
                  <a:pt x="47599" y="23000"/>
                  <a:pt x="48016" y="23057"/>
                </a:cubicBezTo>
                <a:cubicBezTo>
                  <a:pt x="48458" y="23109"/>
                  <a:pt x="48888" y="23131"/>
                  <a:pt x="49305" y="23131"/>
                </a:cubicBezTo>
                <a:cubicBezTo>
                  <a:pt x="49695" y="23131"/>
                  <a:pt x="50072" y="23112"/>
                  <a:pt x="50437" y="23079"/>
                </a:cubicBezTo>
                <a:cubicBezTo>
                  <a:pt x="51935" y="22933"/>
                  <a:pt x="53197" y="22550"/>
                  <a:pt x="54165" y="22110"/>
                </a:cubicBezTo>
                <a:cubicBezTo>
                  <a:pt x="54650" y="21896"/>
                  <a:pt x="55066" y="21682"/>
                  <a:pt x="55427" y="21491"/>
                </a:cubicBezTo>
                <a:cubicBezTo>
                  <a:pt x="55798" y="21311"/>
                  <a:pt x="56103" y="21153"/>
                  <a:pt x="56350" y="21029"/>
                </a:cubicBezTo>
                <a:cubicBezTo>
                  <a:pt x="56598" y="20905"/>
                  <a:pt x="56790" y="20804"/>
                  <a:pt x="56925" y="20748"/>
                </a:cubicBezTo>
                <a:cubicBezTo>
                  <a:pt x="56981" y="20714"/>
                  <a:pt x="57026" y="20691"/>
                  <a:pt x="57060" y="20669"/>
                </a:cubicBezTo>
                <a:cubicBezTo>
                  <a:pt x="57094" y="20658"/>
                  <a:pt x="57116" y="20646"/>
                  <a:pt x="57116" y="20646"/>
                </a:cubicBezTo>
                <a:cubicBezTo>
                  <a:pt x="57116" y="20643"/>
                  <a:pt x="57114" y="20642"/>
                  <a:pt x="57111" y="20642"/>
                </a:cubicBezTo>
                <a:cubicBezTo>
                  <a:pt x="57102" y="20642"/>
                  <a:pt x="57084" y="20650"/>
                  <a:pt x="57060" y="20658"/>
                </a:cubicBezTo>
                <a:cubicBezTo>
                  <a:pt x="57026" y="20680"/>
                  <a:pt x="56981" y="20703"/>
                  <a:pt x="56914" y="20725"/>
                </a:cubicBezTo>
                <a:cubicBezTo>
                  <a:pt x="56790" y="20781"/>
                  <a:pt x="56587" y="20872"/>
                  <a:pt x="56339" y="20995"/>
                </a:cubicBezTo>
                <a:cubicBezTo>
                  <a:pt x="56091" y="21119"/>
                  <a:pt x="55776" y="21266"/>
                  <a:pt x="55416" y="21446"/>
                </a:cubicBezTo>
                <a:cubicBezTo>
                  <a:pt x="55044" y="21626"/>
                  <a:pt x="54627" y="21840"/>
                  <a:pt x="54143" y="22054"/>
                </a:cubicBezTo>
                <a:cubicBezTo>
                  <a:pt x="53174" y="22482"/>
                  <a:pt x="51924" y="22854"/>
                  <a:pt x="50426" y="22989"/>
                </a:cubicBezTo>
                <a:cubicBezTo>
                  <a:pt x="50092" y="23019"/>
                  <a:pt x="49744" y="23036"/>
                  <a:pt x="49386" y="23036"/>
                </a:cubicBezTo>
                <a:cubicBezTo>
                  <a:pt x="48947" y="23036"/>
                  <a:pt x="48492" y="23011"/>
                  <a:pt x="48027" y="22955"/>
                </a:cubicBezTo>
                <a:cubicBezTo>
                  <a:pt x="47610" y="22899"/>
                  <a:pt x="47182" y="22820"/>
                  <a:pt x="46743" y="22707"/>
                </a:cubicBezTo>
                <a:cubicBezTo>
                  <a:pt x="46315" y="22595"/>
                  <a:pt x="45876" y="22437"/>
                  <a:pt x="45448" y="22246"/>
                </a:cubicBezTo>
                <a:cubicBezTo>
                  <a:pt x="45020" y="22054"/>
                  <a:pt x="44603" y="21806"/>
                  <a:pt x="44197" y="21525"/>
                </a:cubicBezTo>
                <a:cubicBezTo>
                  <a:pt x="43995" y="21390"/>
                  <a:pt x="43803" y="21232"/>
                  <a:pt x="43612" y="21074"/>
                </a:cubicBezTo>
                <a:cubicBezTo>
                  <a:pt x="43420" y="20905"/>
                  <a:pt x="43229" y="20736"/>
                  <a:pt x="43060" y="20556"/>
                </a:cubicBezTo>
                <a:cubicBezTo>
                  <a:pt x="42699" y="20184"/>
                  <a:pt x="42350" y="19779"/>
                  <a:pt x="42035" y="19351"/>
                </a:cubicBezTo>
                <a:cubicBezTo>
                  <a:pt x="41731" y="18923"/>
                  <a:pt x="41438" y="18461"/>
                  <a:pt x="41156" y="17977"/>
                </a:cubicBezTo>
                <a:cubicBezTo>
                  <a:pt x="40604" y="17019"/>
                  <a:pt x="40120" y="15972"/>
                  <a:pt x="39624" y="14891"/>
                </a:cubicBezTo>
                <a:cubicBezTo>
                  <a:pt x="39129" y="13821"/>
                  <a:pt x="38622" y="12706"/>
                  <a:pt x="38014" y="11602"/>
                </a:cubicBezTo>
                <a:cubicBezTo>
                  <a:pt x="37406" y="10509"/>
                  <a:pt x="36707" y="9417"/>
                  <a:pt x="35761" y="8482"/>
                </a:cubicBezTo>
                <a:cubicBezTo>
                  <a:pt x="34837" y="7536"/>
                  <a:pt x="33700" y="6770"/>
                  <a:pt x="32450" y="6218"/>
                </a:cubicBezTo>
                <a:cubicBezTo>
                  <a:pt x="31199" y="5655"/>
                  <a:pt x="29825" y="5306"/>
                  <a:pt x="28417" y="5204"/>
                </a:cubicBezTo>
                <a:cubicBezTo>
                  <a:pt x="28173" y="5189"/>
                  <a:pt x="27929" y="5181"/>
                  <a:pt x="27684" y="5181"/>
                </a:cubicBezTo>
                <a:cubicBezTo>
                  <a:pt x="26504" y="5181"/>
                  <a:pt x="25318" y="5363"/>
                  <a:pt x="24171" y="5745"/>
                </a:cubicBezTo>
                <a:cubicBezTo>
                  <a:pt x="23991" y="5790"/>
                  <a:pt x="23822" y="5858"/>
                  <a:pt x="23653" y="5925"/>
                </a:cubicBezTo>
                <a:cubicBezTo>
                  <a:pt x="23484" y="5993"/>
                  <a:pt x="23326" y="6072"/>
                  <a:pt x="23157" y="6139"/>
                </a:cubicBezTo>
                <a:cubicBezTo>
                  <a:pt x="22831" y="6297"/>
                  <a:pt x="22504" y="6443"/>
                  <a:pt x="22200" y="6635"/>
                </a:cubicBezTo>
                <a:cubicBezTo>
                  <a:pt x="21569" y="6984"/>
                  <a:pt x="20984" y="7389"/>
                  <a:pt x="20432" y="7829"/>
                </a:cubicBezTo>
                <a:cubicBezTo>
                  <a:pt x="19305" y="8696"/>
                  <a:pt x="18314" y="9665"/>
                  <a:pt x="17346" y="10622"/>
                </a:cubicBezTo>
                <a:cubicBezTo>
                  <a:pt x="16377" y="11579"/>
                  <a:pt x="15442" y="12537"/>
                  <a:pt x="14451" y="13393"/>
                </a:cubicBezTo>
                <a:cubicBezTo>
                  <a:pt x="13944" y="13809"/>
                  <a:pt x="13437" y="14215"/>
                  <a:pt x="12908" y="14564"/>
                </a:cubicBezTo>
                <a:cubicBezTo>
                  <a:pt x="12649" y="14756"/>
                  <a:pt x="12378" y="14913"/>
                  <a:pt x="12108" y="15082"/>
                </a:cubicBezTo>
                <a:cubicBezTo>
                  <a:pt x="11973" y="15161"/>
                  <a:pt x="11838" y="15240"/>
                  <a:pt x="11703" y="15319"/>
                </a:cubicBezTo>
                <a:cubicBezTo>
                  <a:pt x="11567" y="15398"/>
                  <a:pt x="11421" y="15465"/>
                  <a:pt x="11286" y="15533"/>
                </a:cubicBezTo>
                <a:cubicBezTo>
                  <a:pt x="11151" y="15600"/>
                  <a:pt x="11004" y="15668"/>
                  <a:pt x="10869" y="15747"/>
                </a:cubicBezTo>
                <a:cubicBezTo>
                  <a:pt x="10723" y="15803"/>
                  <a:pt x="10588" y="15859"/>
                  <a:pt x="10441" y="15927"/>
                </a:cubicBezTo>
                <a:lnTo>
                  <a:pt x="10227" y="16017"/>
                </a:lnTo>
                <a:cubicBezTo>
                  <a:pt x="10160" y="16040"/>
                  <a:pt x="10092" y="16062"/>
                  <a:pt x="10013" y="16096"/>
                </a:cubicBezTo>
                <a:cubicBezTo>
                  <a:pt x="9867" y="16141"/>
                  <a:pt x="9732" y="16197"/>
                  <a:pt x="9585" y="16242"/>
                </a:cubicBezTo>
                <a:cubicBezTo>
                  <a:pt x="9439" y="16287"/>
                  <a:pt x="9292" y="16321"/>
                  <a:pt x="9146" y="16366"/>
                </a:cubicBezTo>
                <a:lnTo>
                  <a:pt x="8932" y="16423"/>
                </a:lnTo>
                <a:lnTo>
                  <a:pt x="8707" y="16468"/>
                </a:lnTo>
                <a:cubicBezTo>
                  <a:pt x="8560" y="16490"/>
                  <a:pt x="8414" y="16524"/>
                  <a:pt x="8267" y="16558"/>
                </a:cubicBezTo>
                <a:lnTo>
                  <a:pt x="7828" y="16603"/>
                </a:lnTo>
                <a:cubicBezTo>
                  <a:pt x="7761" y="16614"/>
                  <a:pt x="7693" y="16625"/>
                  <a:pt x="7614" y="16625"/>
                </a:cubicBezTo>
                <a:lnTo>
                  <a:pt x="7400" y="16637"/>
                </a:lnTo>
                <a:cubicBezTo>
                  <a:pt x="7302" y="16637"/>
                  <a:pt x="7205" y="16642"/>
                  <a:pt x="7107" y="16642"/>
                </a:cubicBezTo>
                <a:cubicBezTo>
                  <a:pt x="7058" y="16642"/>
                  <a:pt x="7010" y="16640"/>
                  <a:pt x="6961" y="16637"/>
                </a:cubicBezTo>
                <a:cubicBezTo>
                  <a:pt x="6814" y="16625"/>
                  <a:pt x="6668" y="16625"/>
                  <a:pt x="6522" y="16614"/>
                </a:cubicBezTo>
                <a:cubicBezTo>
                  <a:pt x="6454" y="16603"/>
                  <a:pt x="6386" y="16603"/>
                  <a:pt x="6308" y="16591"/>
                </a:cubicBezTo>
                <a:lnTo>
                  <a:pt x="6105" y="16558"/>
                </a:lnTo>
                <a:cubicBezTo>
                  <a:pt x="5958" y="16535"/>
                  <a:pt x="5823" y="16513"/>
                  <a:pt x="5677" y="16490"/>
                </a:cubicBezTo>
                <a:cubicBezTo>
                  <a:pt x="5542" y="16456"/>
                  <a:pt x="5406" y="16411"/>
                  <a:pt x="5271" y="16377"/>
                </a:cubicBezTo>
                <a:lnTo>
                  <a:pt x="5069" y="16321"/>
                </a:lnTo>
                <a:lnTo>
                  <a:pt x="4877" y="16242"/>
                </a:lnTo>
                <a:cubicBezTo>
                  <a:pt x="4753" y="16197"/>
                  <a:pt x="4618" y="16152"/>
                  <a:pt x="4494" y="16096"/>
                </a:cubicBezTo>
                <a:cubicBezTo>
                  <a:pt x="4246" y="15972"/>
                  <a:pt x="3999" y="15859"/>
                  <a:pt x="3773" y="15702"/>
                </a:cubicBezTo>
                <a:lnTo>
                  <a:pt x="3604" y="15600"/>
                </a:lnTo>
                <a:cubicBezTo>
                  <a:pt x="3537" y="15567"/>
                  <a:pt x="3480" y="15521"/>
                  <a:pt x="3435" y="15488"/>
                </a:cubicBezTo>
                <a:cubicBezTo>
                  <a:pt x="3323" y="15398"/>
                  <a:pt x="3221" y="15319"/>
                  <a:pt x="3109" y="15240"/>
                </a:cubicBezTo>
                <a:cubicBezTo>
                  <a:pt x="2703" y="14902"/>
                  <a:pt x="2320" y="14530"/>
                  <a:pt x="2016" y="14125"/>
                </a:cubicBezTo>
                <a:cubicBezTo>
                  <a:pt x="1363" y="13325"/>
                  <a:pt x="912" y="12435"/>
                  <a:pt x="608" y="11546"/>
                </a:cubicBezTo>
                <a:cubicBezTo>
                  <a:pt x="304" y="10656"/>
                  <a:pt x="147" y="9766"/>
                  <a:pt x="113" y="8921"/>
                </a:cubicBezTo>
                <a:cubicBezTo>
                  <a:pt x="90" y="8065"/>
                  <a:pt x="169" y="7266"/>
                  <a:pt x="304" y="6522"/>
                </a:cubicBezTo>
                <a:cubicBezTo>
                  <a:pt x="428" y="5790"/>
                  <a:pt x="631" y="5114"/>
                  <a:pt x="834" y="4506"/>
                </a:cubicBezTo>
                <a:cubicBezTo>
                  <a:pt x="1048" y="3898"/>
                  <a:pt x="1273" y="3357"/>
                  <a:pt x="1498" y="2873"/>
                </a:cubicBezTo>
                <a:cubicBezTo>
                  <a:pt x="1937" y="1915"/>
                  <a:pt x="2354" y="1206"/>
                  <a:pt x="2647" y="733"/>
                </a:cubicBezTo>
                <a:cubicBezTo>
                  <a:pt x="2782" y="485"/>
                  <a:pt x="2895" y="316"/>
                  <a:pt x="2974" y="192"/>
                </a:cubicBezTo>
                <a:cubicBezTo>
                  <a:pt x="3007" y="125"/>
                  <a:pt x="3041" y="80"/>
                  <a:pt x="3052" y="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24"/>
          <p:cNvSpPr/>
          <p:nvPr/>
        </p:nvSpPr>
        <p:spPr>
          <a:xfrm rot="1228671">
            <a:off x="1533771" y="3505955"/>
            <a:ext cx="4525722" cy="2680896"/>
          </a:xfrm>
          <a:custGeom>
            <a:avLst/>
            <a:gdLst/>
            <a:ahLst/>
            <a:cxnLst/>
            <a:rect l="l" t="t" r="r" b="b"/>
            <a:pathLst>
              <a:path w="44344" h="26268" extrusionOk="0">
                <a:moveTo>
                  <a:pt x="0" y="25400"/>
                </a:moveTo>
                <a:cubicBezTo>
                  <a:pt x="0" y="25411"/>
                  <a:pt x="11" y="25411"/>
                  <a:pt x="34" y="25411"/>
                </a:cubicBezTo>
                <a:cubicBezTo>
                  <a:pt x="11" y="25400"/>
                  <a:pt x="0" y="25400"/>
                  <a:pt x="0" y="25400"/>
                </a:cubicBezTo>
                <a:close/>
                <a:moveTo>
                  <a:pt x="39805" y="1"/>
                </a:moveTo>
                <a:cubicBezTo>
                  <a:pt x="39748" y="1"/>
                  <a:pt x="39681" y="1"/>
                  <a:pt x="39613" y="12"/>
                </a:cubicBezTo>
                <a:cubicBezTo>
                  <a:pt x="39095" y="24"/>
                  <a:pt x="38532" y="102"/>
                  <a:pt x="37957" y="238"/>
                </a:cubicBezTo>
                <a:cubicBezTo>
                  <a:pt x="37372" y="373"/>
                  <a:pt x="36775" y="564"/>
                  <a:pt x="36178" y="834"/>
                </a:cubicBezTo>
                <a:cubicBezTo>
                  <a:pt x="34973" y="1375"/>
                  <a:pt x="33756" y="2197"/>
                  <a:pt x="32664" y="3301"/>
                </a:cubicBezTo>
                <a:cubicBezTo>
                  <a:pt x="31571" y="4394"/>
                  <a:pt x="30591" y="5745"/>
                  <a:pt x="29780" y="7288"/>
                </a:cubicBezTo>
                <a:cubicBezTo>
                  <a:pt x="28958" y="8820"/>
                  <a:pt x="28294" y="10532"/>
                  <a:pt x="27719" y="12334"/>
                </a:cubicBezTo>
                <a:cubicBezTo>
                  <a:pt x="27426" y="13224"/>
                  <a:pt x="27156" y="14148"/>
                  <a:pt x="26886" y="15082"/>
                </a:cubicBezTo>
                <a:cubicBezTo>
                  <a:pt x="26604" y="16017"/>
                  <a:pt x="26322" y="16963"/>
                  <a:pt x="25951" y="17887"/>
                </a:cubicBezTo>
                <a:cubicBezTo>
                  <a:pt x="25568" y="18811"/>
                  <a:pt x="25106" y="19689"/>
                  <a:pt x="24509" y="20444"/>
                </a:cubicBezTo>
                <a:cubicBezTo>
                  <a:pt x="23901" y="21198"/>
                  <a:pt x="23169" y="21829"/>
                  <a:pt x="22392" y="22347"/>
                </a:cubicBezTo>
                <a:cubicBezTo>
                  <a:pt x="21614" y="22877"/>
                  <a:pt x="20781" y="23293"/>
                  <a:pt x="19959" y="23654"/>
                </a:cubicBezTo>
                <a:cubicBezTo>
                  <a:pt x="19542" y="23823"/>
                  <a:pt x="19125" y="23992"/>
                  <a:pt x="18708" y="24149"/>
                </a:cubicBezTo>
                <a:cubicBezTo>
                  <a:pt x="18292" y="24285"/>
                  <a:pt x="17875" y="24442"/>
                  <a:pt x="17458" y="24566"/>
                </a:cubicBezTo>
                <a:cubicBezTo>
                  <a:pt x="14158" y="25625"/>
                  <a:pt x="11038" y="26053"/>
                  <a:pt x="8425" y="26143"/>
                </a:cubicBezTo>
                <a:cubicBezTo>
                  <a:pt x="8006" y="26157"/>
                  <a:pt x="7599" y="26164"/>
                  <a:pt x="7205" y="26164"/>
                </a:cubicBezTo>
                <a:cubicBezTo>
                  <a:pt x="5149" y="26164"/>
                  <a:pt x="3461" y="25983"/>
                  <a:pt x="2242" y="25794"/>
                </a:cubicBezTo>
                <a:cubicBezTo>
                  <a:pt x="1881" y="25738"/>
                  <a:pt x="1554" y="25692"/>
                  <a:pt x="1284" y="25647"/>
                </a:cubicBezTo>
                <a:cubicBezTo>
                  <a:pt x="1003" y="25591"/>
                  <a:pt x="766" y="25546"/>
                  <a:pt x="575" y="25512"/>
                </a:cubicBezTo>
                <a:cubicBezTo>
                  <a:pt x="394" y="25478"/>
                  <a:pt x="248" y="25445"/>
                  <a:pt x="147" y="25422"/>
                </a:cubicBezTo>
                <a:cubicBezTo>
                  <a:pt x="102" y="25422"/>
                  <a:pt x="68" y="25411"/>
                  <a:pt x="34" y="25411"/>
                </a:cubicBezTo>
                <a:cubicBezTo>
                  <a:pt x="68" y="25422"/>
                  <a:pt x="102" y="25433"/>
                  <a:pt x="147" y="25445"/>
                </a:cubicBezTo>
                <a:cubicBezTo>
                  <a:pt x="248" y="25467"/>
                  <a:pt x="383" y="25501"/>
                  <a:pt x="575" y="25535"/>
                </a:cubicBezTo>
                <a:cubicBezTo>
                  <a:pt x="766" y="25580"/>
                  <a:pt x="1003" y="25636"/>
                  <a:pt x="1273" y="25692"/>
                </a:cubicBezTo>
                <a:cubicBezTo>
                  <a:pt x="1554" y="25738"/>
                  <a:pt x="1870" y="25794"/>
                  <a:pt x="2230" y="25861"/>
                </a:cubicBezTo>
                <a:cubicBezTo>
                  <a:pt x="3505" y="26069"/>
                  <a:pt x="5291" y="26268"/>
                  <a:pt x="7491" y="26268"/>
                </a:cubicBezTo>
                <a:cubicBezTo>
                  <a:pt x="7798" y="26268"/>
                  <a:pt x="8113" y="26264"/>
                  <a:pt x="8436" y="26256"/>
                </a:cubicBezTo>
                <a:cubicBezTo>
                  <a:pt x="11061" y="26177"/>
                  <a:pt x="14192" y="25760"/>
                  <a:pt x="17503" y="24701"/>
                </a:cubicBezTo>
                <a:cubicBezTo>
                  <a:pt x="17920" y="24566"/>
                  <a:pt x="18337" y="24420"/>
                  <a:pt x="18754" y="24273"/>
                </a:cubicBezTo>
                <a:cubicBezTo>
                  <a:pt x="19170" y="24127"/>
                  <a:pt x="19587" y="23958"/>
                  <a:pt x="20015" y="23778"/>
                </a:cubicBezTo>
                <a:cubicBezTo>
                  <a:pt x="20849" y="23417"/>
                  <a:pt x="21682" y="23001"/>
                  <a:pt x="22470" y="22471"/>
                </a:cubicBezTo>
                <a:cubicBezTo>
                  <a:pt x="23259" y="21953"/>
                  <a:pt x="24002" y="21300"/>
                  <a:pt x="24622" y="20534"/>
                </a:cubicBezTo>
                <a:cubicBezTo>
                  <a:pt x="25230" y="19768"/>
                  <a:pt x="25703" y="18878"/>
                  <a:pt x="26086" y="17943"/>
                </a:cubicBezTo>
                <a:cubicBezTo>
                  <a:pt x="26458" y="17020"/>
                  <a:pt x="26750" y="16062"/>
                  <a:pt x="27021" y="15128"/>
                </a:cubicBezTo>
                <a:cubicBezTo>
                  <a:pt x="27291" y="14193"/>
                  <a:pt x="27561" y="13269"/>
                  <a:pt x="27854" y="12379"/>
                </a:cubicBezTo>
                <a:cubicBezTo>
                  <a:pt x="28429" y="10577"/>
                  <a:pt x="29082" y="8876"/>
                  <a:pt x="29893" y="7356"/>
                </a:cubicBezTo>
                <a:cubicBezTo>
                  <a:pt x="30693" y="5824"/>
                  <a:pt x="31673" y="4484"/>
                  <a:pt x="32754" y="3391"/>
                </a:cubicBezTo>
                <a:cubicBezTo>
                  <a:pt x="33835" y="2299"/>
                  <a:pt x="35029" y="1465"/>
                  <a:pt x="36212" y="925"/>
                </a:cubicBezTo>
                <a:cubicBezTo>
                  <a:pt x="36809" y="654"/>
                  <a:pt x="37406" y="463"/>
                  <a:pt x="37980" y="328"/>
                </a:cubicBezTo>
                <a:cubicBezTo>
                  <a:pt x="38543" y="192"/>
                  <a:pt x="39095" y="114"/>
                  <a:pt x="39613" y="91"/>
                </a:cubicBezTo>
                <a:cubicBezTo>
                  <a:pt x="39681" y="91"/>
                  <a:pt x="39748" y="91"/>
                  <a:pt x="39816" y="80"/>
                </a:cubicBezTo>
                <a:lnTo>
                  <a:pt x="40368" y="80"/>
                </a:lnTo>
                <a:cubicBezTo>
                  <a:pt x="40604" y="102"/>
                  <a:pt x="40841" y="102"/>
                  <a:pt x="41066" y="136"/>
                </a:cubicBezTo>
                <a:cubicBezTo>
                  <a:pt x="41168" y="147"/>
                  <a:pt x="41280" y="159"/>
                  <a:pt x="41382" y="170"/>
                </a:cubicBezTo>
                <a:cubicBezTo>
                  <a:pt x="41494" y="192"/>
                  <a:pt x="41596" y="215"/>
                  <a:pt x="41697" y="226"/>
                </a:cubicBezTo>
                <a:cubicBezTo>
                  <a:pt x="41900" y="260"/>
                  <a:pt x="42080" y="316"/>
                  <a:pt x="42260" y="361"/>
                </a:cubicBezTo>
                <a:cubicBezTo>
                  <a:pt x="42970" y="542"/>
                  <a:pt x="43488" y="789"/>
                  <a:pt x="43826" y="958"/>
                </a:cubicBezTo>
                <a:cubicBezTo>
                  <a:pt x="43995" y="1048"/>
                  <a:pt x="44119" y="1127"/>
                  <a:pt x="44209" y="1184"/>
                </a:cubicBezTo>
                <a:cubicBezTo>
                  <a:pt x="44254" y="1206"/>
                  <a:pt x="44276" y="1217"/>
                  <a:pt x="44299" y="1240"/>
                </a:cubicBezTo>
                <a:cubicBezTo>
                  <a:pt x="44321" y="1251"/>
                  <a:pt x="44333" y="1251"/>
                  <a:pt x="44333" y="1251"/>
                </a:cubicBezTo>
                <a:lnTo>
                  <a:pt x="44333" y="1240"/>
                </a:lnTo>
                <a:cubicBezTo>
                  <a:pt x="44344" y="1240"/>
                  <a:pt x="44333" y="1240"/>
                  <a:pt x="44310" y="1217"/>
                </a:cubicBezTo>
                <a:cubicBezTo>
                  <a:pt x="44287" y="1206"/>
                  <a:pt x="44254" y="1184"/>
                  <a:pt x="44209" y="1161"/>
                </a:cubicBezTo>
                <a:cubicBezTo>
                  <a:pt x="44130" y="1105"/>
                  <a:pt x="44006" y="1026"/>
                  <a:pt x="43837" y="936"/>
                </a:cubicBezTo>
                <a:cubicBezTo>
                  <a:pt x="43499" y="744"/>
                  <a:pt x="42981" y="497"/>
                  <a:pt x="42271" y="294"/>
                </a:cubicBezTo>
                <a:cubicBezTo>
                  <a:pt x="42091" y="249"/>
                  <a:pt x="41911" y="192"/>
                  <a:pt x="41708" y="159"/>
                </a:cubicBezTo>
                <a:cubicBezTo>
                  <a:pt x="41607" y="136"/>
                  <a:pt x="41505" y="125"/>
                  <a:pt x="41393" y="102"/>
                </a:cubicBezTo>
                <a:cubicBezTo>
                  <a:pt x="41291" y="91"/>
                  <a:pt x="41179" y="69"/>
                  <a:pt x="41066" y="57"/>
                </a:cubicBezTo>
                <a:cubicBezTo>
                  <a:pt x="40852" y="24"/>
                  <a:pt x="40616" y="24"/>
                  <a:pt x="403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24"/>
          <p:cNvSpPr/>
          <p:nvPr/>
        </p:nvSpPr>
        <p:spPr>
          <a:xfrm rot="9190242">
            <a:off x="-1185109" y="4246287"/>
            <a:ext cx="2308361" cy="1200209"/>
          </a:xfrm>
          <a:custGeom>
            <a:avLst/>
            <a:gdLst/>
            <a:ahLst/>
            <a:cxnLst/>
            <a:rect l="l" t="t" r="r" b="b"/>
            <a:pathLst>
              <a:path w="22618" h="11760" extrusionOk="0">
                <a:moveTo>
                  <a:pt x="19512" y="1"/>
                </a:moveTo>
                <a:cubicBezTo>
                  <a:pt x="18399" y="1"/>
                  <a:pt x="17014" y="42"/>
                  <a:pt x="15409" y="173"/>
                </a:cubicBezTo>
                <a:cubicBezTo>
                  <a:pt x="14305" y="275"/>
                  <a:pt x="13100" y="410"/>
                  <a:pt x="11816" y="613"/>
                </a:cubicBezTo>
                <a:cubicBezTo>
                  <a:pt x="10532" y="827"/>
                  <a:pt x="9169" y="1097"/>
                  <a:pt x="7750" y="1457"/>
                </a:cubicBezTo>
                <a:cubicBezTo>
                  <a:pt x="6331" y="1829"/>
                  <a:pt x="4855" y="2280"/>
                  <a:pt x="3368" y="2865"/>
                </a:cubicBezTo>
                <a:cubicBezTo>
                  <a:pt x="2636" y="3169"/>
                  <a:pt x="1870" y="3496"/>
                  <a:pt x="1228" y="4025"/>
                </a:cubicBezTo>
                <a:cubicBezTo>
                  <a:pt x="902" y="4296"/>
                  <a:pt x="620" y="4622"/>
                  <a:pt x="406" y="4983"/>
                </a:cubicBezTo>
                <a:cubicBezTo>
                  <a:pt x="192" y="5355"/>
                  <a:pt x="46" y="5771"/>
                  <a:pt x="23" y="6211"/>
                </a:cubicBezTo>
                <a:cubicBezTo>
                  <a:pt x="1" y="6650"/>
                  <a:pt x="113" y="7078"/>
                  <a:pt x="327" y="7449"/>
                </a:cubicBezTo>
                <a:cubicBezTo>
                  <a:pt x="553" y="7821"/>
                  <a:pt x="857" y="8125"/>
                  <a:pt x="1195" y="8373"/>
                </a:cubicBezTo>
                <a:cubicBezTo>
                  <a:pt x="1870" y="8869"/>
                  <a:pt x="2636" y="9173"/>
                  <a:pt x="3380" y="9443"/>
                </a:cubicBezTo>
                <a:cubicBezTo>
                  <a:pt x="4878" y="10006"/>
                  <a:pt x="6353" y="10445"/>
                  <a:pt x="7784" y="10783"/>
                </a:cubicBezTo>
                <a:cubicBezTo>
                  <a:pt x="9203" y="11121"/>
                  <a:pt x="10577" y="11347"/>
                  <a:pt x="11872" y="11504"/>
                </a:cubicBezTo>
                <a:cubicBezTo>
                  <a:pt x="12199" y="11538"/>
                  <a:pt x="12514" y="11583"/>
                  <a:pt x="12830" y="11606"/>
                </a:cubicBezTo>
                <a:cubicBezTo>
                  <a:pt x="13145" y="11628"/>
                  <a:pt x="13449" y="11662"/>
                  <a:pt x="13753" y="11684"/>
                </a:cubicBezTo>
                <a:cubicBezTo>
                  <a:pt x="14046" y="11707"/>
                  <a:pt x="14350" y="11718"/>
                  <a:pt x="14632" y="11730"/>
                </a:cubicBezTo>
                <a:cubicBezTo>
                  <a:pt x="14925" y="11741"/>
                  <a:pt x="15206" y="11752"/>
                  <a:pt x="15488" y="11752"/>
                </a:cubicBezTo>
                <a:cubicBezTo>
                  <a:pt x="15750" y="11757"/>
                  <a:pt x="16006" y="11760"/>
                  <a:pt x="16255" y="11760"/>
                </a:cubicBezTo>
                <a:cubicBezTo>
                  <a:pt x="18119" y="11760"/>
                  <a:pt x="19631" y="11621"/>
                  <a:pt x="20714" y="11482"/>
                </a:cubicBezTo>
                <a:cubicBezTo>
                  <a:pt x="21029" y="11448"/>
                  <a:pt x="21300" y="11414"/>
                  <a:pt x="21536" y="11380"/>
                </a:cubicBezTo>
                <a:cubicBezTo>
                  <a:pt x="21773" y="11335"/>
                  <a:pt x="21964" y="11302"/>
                  <a:pt x="22133" y="11279"/>
                </a:cubicBezTo>
                <a:cubicBezTo>
                  <a:pt x="22291" y="11245"/>
                  <a:pt x="22403" y="11234"/>
                  <a:pt x="22493" y="11211"/>
                </a:cubicBezTo>
                <a:cubicBezTo>
                  <a:pt x="22572" y="11200"/>
                  <a:pt x="22617" y="11189"/>
                  <a:pt x="22617" y="11189"/>
                </a:cubicBezTo>
                <a:lnTo>
                  <a:pt x="22584" y="11189"/>
                </a:lnTo>
                <a:cubicBezTo>
                  <a:pt x="22561" y="11189"/>
                  <a:pt x="22527" y="11189"/>
                  <a:pt x="22493" y="11200"/>
                </a:cubicBezTo>
                <a:cubicBezTo>
                  <a:pt x="22403" y="11211"/>
                  <a:pt x="22279" y="11223"/>
                  <a:pt x="22122" y="11245"/>
                </a:cubicBezTo>
                <a:cubicBezTo>
                  <a:pt x="21964" y="11268"/>
                  <a:pt x="21761" y="11302"/>
                  <a:pt x="21525" y="11335"/>
                </a:cubicBezTo>
                <a:cubicBezTo>
                  <a:pt x="21288" y="11369"/>
                  <a:pt x="21018" y="11392"/>
                  <a:pt x="20714" y="11425"/>
                </a:cubicBezTo>
                <a:cubicBezTo>
                  <a:pt x="19681" y="11549"/>
                  <a:pt x="18250" y="11664"/>
                  <a:pt x="16508" y="11664"/>
                </a:cubicBezTo>
                <a:cubicBezTo>
                  <a:pt x="16179" y="11664"/>
                  <a:pt x="15839" y="11660"/>
                  <a:pt x="15488" y="11651"/>
                </a:cubicBezTo>
                <a:cubicBezTo>
                  <a:pt x="15206" y="11651"/>
                  <a:pt x="14925" y="11639"/>
                  <a:pt x="14643" y="11617"/>
                </a:cubicBezTo>
                <a:cubicBezTo>
                  <a:pt x="14350" y="11606"/>
                  <a:pt x="14057" y="11594"/>
                  <a:pt x="13753" y="11572"/>
                </a:cubicBezTo>
                <a:cubicBezTo>
                  <a:pt x="13460" y="11538"/>
                  <a:pt x="13145" y="11516"/>
                  <a:pt x="12841" y="11493"/>
                </a:cubicBezTo>
                <a:cubicBezTo>
                  <a:pt x="12525" y="11459"/>
                  <a:pt x="12210" y="11414"/>
                  <a:pt x="11883" y="11380"/>
                </a:cubicBezTo>
                <a:cubicBezTo>
                  <a:pt x="10599" y="11223"/>
                  <a:pt x="9225" y="10986"/>
                  <a:pt x="7806" y="10648"/>
                </a:cubicBezTo>
                <a:cubicBezTo>
                  <a:pt x="6387" y="10310"/>
                  <a:pt x="4923" y="9871"/>
                  <a:pt x="3436" y="9308"/>
                </a:cubicBezTo>
                <a:cubicBezTo>
                  <a:pt x="2693" y="9038"/>
                  <a:pt x="1938" y="8733"/>
                  <a:pt x="1285" y="8260"/>
                </a:cubicBezTo>
                <a:cubicBezTo>
                  <a:pt x="958" y="8024"/>
                  <a:pt x="665" y="7731"/>
                  <a:pt x="462" y="7382"/>
                </a:cubicBezTo>
                <a:cubicBezTo>
                  <a:pt x="260" y="7033"/>
                  <a:pt x="147" y="6627"/>
                  <a:pt x="170" y="6222"/>
                </a:cubicBezTo>
                <a:cubicBezTo>
                  <a:pt x="192" y="5805"/>
                  <a:pt x="327" y="5411"/>
                  <a:pt x="530" y="5062"/>
                </a:cubicBezTo>
                <a:cubicBezTo>
                  <a:pt x="733" y="4701"/>
                  <a:pt x="1003" y="4397"/>
                  <a:pt x="1318" y="4138"/>
                </a:cubicBezTo>
                <a:cubicBezTo>
                  <a:pt x="1949" y="3620"/>
                  <a:pt x="2693" y="3293"/>
                  <a:pt x="3425" y="3000"/>
                </a:cubicBezTo>
                <a:cubicBezTo>
                  <a:pt x="4900" y="2415"/>
                  <a:pt x="6364" y="1953"/>
                  <a:pt x="7784" y="1593"/>
                </a:cubicBezTo>
                <a:cubicBezTo>
                  <a:pt x="9191" y="1221"/>
                  <a:pt x="10554" y="951"/>
                  <a:pt x="11838" y="737"/>
                </a:cubicBezTo>
                <a:cubicBezTo>
                  <a:pt x="13122" y="523"/>
                  <a:pt x="14316" y="387"/>
                  <a:pt x="15420" y="275"/>
                </a:cubicBezTo>
                <a:cubicBezTo>
                  <a:pt x="17337" y="109"/>
                  <a:pt x="18930" y="70"/>
                  <a:pt x="20128" y="70"/>
                </a:cubicBezTo>
                <a:cubicBezTo>
                  <a:pt x="20310" y="70"/>
                  <a:pt x="20483" y="71"/>
                  <a:pt x="20646" y="72"/>
                </a:cubicBezTo>
                <a:cubicBezTo>
                  <a:pt x="20962" y="72"/>
                  <a:pt x="21232" y="83"/>
                  <a:pt x="21468" y="83"/>
                </a:cubicBezTo>
                <a:cubicBezTo>
                  <a:pt x="21705" y="95"/>
                  <a:pt x="21908" y="95"/>
                  <a:pt x="22065" y="106"/>
                </a:cubicBezTo>
                <a:lnTo>
                  <a:pt x="22572" y="106"/>
                </a:lnTo>
                <a:cubicBezTo>
                  <a:pt x="22572" y="106"/>
                  <a:pt x="22527" y="106"/>
                  <a:pt x="22437" y="95"/>
                </a:cubicBezTo>
                <a:cubicBezTo>
                  <a:pt x="22358" y="95"/>
                  <a:pt x="22234" y="83"/>
                  <a:pt x="22077" y="72"/>
                </a:cubicBezTo>
                <a:cubicBezTo>
                  <a:pt x="21908" y="61"/>
                  <a:pt x="21705" y="50"/>
                  <a:pt x="21468" y="38"/>
                </a:cubicBezTo>
                <a:cubicBezTo>
                  <a:pt x="21232" y="27"/>
                  <a:pt x="20962" y="27"/>
                  <a:pt x="20646" y="16"/>
                </a:cubicBezTo>
                <a:cubicBezTo>
                  <a:pt x="20308" y="7"/>
                  <a:pt x="19929" y="1"/>
                  <a:pt x="195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4"/>
          <p:cNvSpPr/>
          <p:nvPr/>
        </p:nvSpPr>
        <p:spPr>
          <a:xfrm>
            <a:off x="-1746153" y="-1369752"/>
            <a:ext cx="3016002" cy="2360795"/>
          </a:xfrm>
          <a:custGeom>
            <a:avLst/>
            <a:gdLst/>
            <a:ahLst/>
            <a:cxnLst/>
            <a:rect l="l" t="t" r="r" b="b"/>
            <a:pathLst>
              <a:path w="22764" h="17819" extrusionOk="0">
                <a:moveTo>
                  <a:pt x="0" y="12199"/>
                </a:moveTo>
                <a:lnTo>
                  <a:pt x="0" y="12210"/>
                </a:lnTo>
                <a:cubicBezTo>
                  <a:pt x="0" y="12210"/>
                  <a:pt x="3" y="12211"/>
                  <a:pt x="7" y="12213"/>
                </a:cubicBezTo>
                <a:lnTo>
                  <a:pt x="7" y="12213"/>
                </a:lnTo>
                <a:cubicBezTo>
                  <a:pt x="2" y="12207"/>
                  <a:pt x="0" y="12203"/>
                  <a:pt x="0" y="12199"/>
                </a:cubicBezTo>
                <a:close/>
                <a:moveTo>
                  <a:pt x="21806" y="1"/>
                </a:moveTo>
                <a:cubicBezTo>
                  <a:pt x="21806" y="1"/>
                  <a:pt x="21840" y="12"/>
                  <a:pt x="21896" y="35"/>
                </a:cubicBezTo>
                <a:cubicBezTo>
                  <a:pt x="21930" y="46"/>
                  <a:pt x="21964" y="57"/>
                  <a:pt x="21997" y="80"/>
                </a:cubicBezTo>
                <a:cubicBezTo>
                  <a:pt x="22042" y="102"/>
                  <a:pt x="22087" y="125"/>
                  <a:pt x="22133" y="170"/>
                </a:cubicBezTo>
                <a:cubicBezTo>
                  <a:pt x="22335" y="305"/>
                  <a:pt x="22549" y="620"/>
                  <a:pt x="22628" y="1082"/>
                </a:cubicBezTo>
                <a:cubicBezTo>
                  <a:pt x="22673" y="1307"/>
                  <a:pt x="22696" y="1566"/>
                  <a:pt x="22684" y="1848"/>
                </a:cubicBezTo>
                <a:cubicBezTo>
                  <a:pt x="22673" y="2130"/>
                  <a:pt x="22628" y="2445"/>
                  <a:pt x="22583" y="2772"/>
                </a:cubicBezTo>
                <a:cubicBezTo>
                  <a:pt x="22504" y="3425"/>
                  <a:pt x="22392" y="4180"/>
                  <a:pt x="22245" y="5002"/>
                </a:cubicBezTo>
                <a:cubicBezTo>
                  <a:pt x="22099" y="5824"/>
                  <a:pt x="21907" y="6725"/>
                  <a:pt x="21693" y="7682"/>
                </a:cubicBezTo>
                <a:cubicBezTo>
                  <a:pt x="21457" y="8640"/>
                  <a:pt x="21198" y="9665"/>
                  <a:pt x="20837" y="10701"/>
                </a:cubicBezTo>
                <a:cubicBezTo>
                  <a:pt x="20657" y="11219"/>
                  <a:pt x="20443" y="11748"/>
                  <a:pt x="20207" y="12278"/>
                </a:cubicBezTo>
                <a:cubicBezTo>
                  <a:pt x="19959" y="12796"/>
                  <a:pt x="19677" y="13314"/>
                  <a:pt x="19351" y="13821"/>
                </a:cubicBezTo>
                <a:cubicBezTo>
                  <a:pt x="18708" y="14823"/>
                  <a:pt x="17830" y="15747"/>
                  <a:pt x="16760" y="16423"/>
                </a:cubicBezTo>
                <a:cubicBezTo>
                  <a:pt x="16219" y="16749"/>
                  <a:pt x="15645" y="17008"/>
                  <a:pt x="15059" y="17211"/>
                </a:cubicBezTo>
                <a:cubicBezTo>
                  <a:pt x="14473" y="17403"/>
                  <a:pt x="13877" y="17527"/>
                  <a:pt x="13280" y="17605"/>
                </a:cubicBezTo>
                <a:cubicBezTo>
                  <a:pt x="12840" y="17656"/>
                  <a:pt x="12395" y="17681"/>
                  <a:pt x="11957" y="17681"/>
                </a:cubicBezTo>
                <a:cubicBezTo>
                  <a:pt x="11811" y="17681"/>
                  <a:pt x="11666" y="17679"/>
                  <a:pt x="11523" y="17673"/>
                </a:cubicBezTo>
                <a:cubicBezTo>
                  <a:pt x="11376" y="17662"/>
                  <a:pt x="11241" y="17650"/>
                  <a:pt x="11095" y="17650"/>
                </a:cubicBezTo>
                <a:lnTo>
                  <a:pt x="10881" y="17628"/>
                </a:lnTo>
                <a:lnTo>
                  <a:pt x="10666" y="17605"/>
                </a:lnTo>
                <a:cubicBezTo>
                  <a:pt x="10531" y="17583"/>
                  <a:pt x="10396" y="17572"/>
                  <a:pt x="10250" y="17549"/>
                </a:cubicBezTo>
                <a:cubicBezTo>
                  <a:pt x="10115" y="17527"/>
                  <a:pt x="9979" y="17504"/>
                  <a:pt x="9844" y="17481"/>
                </a:cubicBezTo>
                <a:cubicBezTo>
                  <a:pt x="8752" y="17301"/>
                  <a:pt x="7761" y="16941"/>
                  <a:pt x="6860" y="16569"/>
                </a:cubicBezTo>
                <a:cubicBezTo>
                  <a:pt x="5947" y="16197"/>
                  <a:pt x="5136" y="15758"/>
                  <a:pt x="4415" y="15330"/>
                </a:cubicBezTo>
                <a:cubicBezTo>
                  <a:pt x="3706" y="14902"/>
                  <a:pt x="3075" y="14474"/>
                  <a:pt x="2534" y="14091"/>
                </a:cubicBezTo>
                <a:cubicBezTo>
                  <a:pt x="1994" y="13708"/>
                  <a:pt x="1532" y="13359"/>
                  <a:pt x="1160" y="13078"/>
                </a:cubicBezTo>
                <a:cubicBezTo>
                  <a:pt x="789" y="12796"/>
                  <a:pt x="507" y="12582"/>
                  <a:pt x="304" y="12424"/>
                </a:cubicBezTo>
                <a:cubicBezTo>
                  <a:pt x="203" y="12357"/>
                  <a:pt x="135" y="12300"/>
                  <a:pt x="79" y="12255"/>
                </a:cubicBezTo>
                <a:cubicBezTo>
                  <a:pt x="46" y="12231"/>
                  <a:pt x="19" y="12218"/>
                  <a:pt x="7" y="12213"/>
                </a:cubicBezTo>
                <a:lnTo>
                  <a:pt x="7" y="12213"/>
                </a:lnTo>
                <a:cubicBezTo>
                  <a:pt x="18" y="12226"/>
                  <a:pt x="40" y="12243"/>
                  <a:pt x="79" y="12267"/>
                </a:cubicBezTo>
                <a:cubicBezTo>
                  <a:pt x="124" y="12312"/>
                  <a:pt x="192" y="12368"/>
                  <a:pt x="293" y="12447"/>
                </a:cubicBezTo>
                <a:cubicBezTo>
                  <a:pt x="484" y="12604"/>
                  <a:pt x="766" y="12830"/>
                  <a:pt x="1138" y="13123"/>
                </a:cubicBezTo>
                <a:cubicBezTo>
                  <a:pt x="1498" y="13415"/>
                  <a:pt x="1949" y="13765"/>
                  <a:pt x="2489" y="14159"/>
                </a:cubicBezTo>
                <a:cubicBezTo>
                  <a:pt x="3030" y="14553"/>
                  <a:pt x="3649" y="14981"/>
                  <a:pt x="4370" y="15420"/>
                </a:cubicBezTo>
                <a:cubicBezTo>
                  <a:pt x="5091" y="15860"/>
                  <a:pt x="5902" y="16299"/>
                  <a:pt x="6814" y="16682"/>
                </a:cubicBezTo>
                <a:cubicBezTo>
                  <a:pt x="7727" y="17065"/>
                  <a:pt x="8729" y="17425"/>
                  <a:pt x="9822" y="17617"/>
                </a:cubicBezTo>
                <a:cubicBezTo>
                  <a:pt x="9957" y="17639"/>
                  <a:pt x="10103" y="17662"/>
                  <a:pt x="10238" y="17684"/>
                </a:cubicBezTo>
                <a:cubicBezTo>
                  <a:pt x="10374" y="17707"/>
                  <a:pt x="10520" y="17718"/>
                  <a:pt x="10655" y="17741"/>
                </a:cubicBezTo>
                <a:lnTo>
                  <a:pt x="10869" y="17763"/>
                </a:lnTo>
                <a:lnTo>
                  <a:pt x="11083" y="17786"/>
                </a:lnTo>
                <a:cubicBezTo>
                  <a:pt x="11230" y="17797"/>
                  <a:pt x="11376" y="17808"/>
                  <a:pt x="11523" y="17808"/>
                </a:cubicBezTo>
                <a:cubicBezTo>
                  <a:pt x="11700" y="17815"/>
                  <a:pt x="11878" y="17819"/>
                  <a:pt x="12057" y="17819"/>
                </a:cubicBezTo>
                <a:cubicBezTo>
                  <a:pt x="12470" y="17819"/>
                  <a:pt x="12886" y="17799"/>
                  <a:pt x="13302" y="17752"/>
                </a:cubicBezTo>
                <a:cubicBezTo>
                  <a:pt x="13910" y="17662"/>
                  <a:pt x="14519" y="17538"/>
                  <a:pt x="15116" y="17346"/>
                </a:cubicBezTo>
                <a:cubicBezTo>
                  <a:pt x="15701" y="17144"/>
                  <a:pt x="16287" y="16873"/>
                  <a:pt x="16839" y="16547"/>
                </a:cubicBezTo>
                <a:cubicBezTo>
                  <a:pt x="17931" y="15848"/>
                  <a:pt x="18821" y="14913"/>
                  <a:pt x="19474" y="13900"/>
                </a:cubicBezTo>
                <a:cubicBezTo>
                  <a:pt x="19801" y="13382"/>
                  <a:pt x="20094" y="12864"/>
                  <a:pt x="20330" y="12334"/>
                </a:cubicBezTo>
                <a:cubicBezTo>
                  <a:pt x="20578" y="11805"/>
                  <a:pt x="20781" y="11275"/>
                  <a:pt x="20961" y="10746"/>
                </a:cubicBezTo>
                <a:cubicBezTo>
                  <a:pt x="21333" y="9699"/>
                  <a:pt x="21581" y="8674"/>
                  <a:pt x="21806" y="7716"/>
                </a:cubicBezTo>
                <a:cubicBezTo>
                  <a:pt x="22031" y="6748"/>
                  <a:pt x="22200" y="5847"/>
                  <a:pt x="22347" y="5024"/>
                </a:cubicBezTo>
                <a:cubicBezTo>
                  <a:pt x="22482" y="4191"/>
                  <a:pt x="22594" y="3447"/>
                  <a:pt x="22673" y="2783"/>
                </a:cubicBezTo>
                <a:cubicBezTo>
                  <a:pt x="22707" y="2456"/>
                  <a:pt x="22752" y="2141"/>
                  <a:pt x="22752" y="1859"/>
                </a:cubicBezTo>
                <a:cubicBezTo>
                  <a:pt x="22763" y="1566"/>
                  <a:pt x="22741" y="1307"/>
                  <a:pt x="22684" y="1071"/>
                </a:cubicBezTo>
                <a:cubicBezTo>
                  <a:pt x="22594" y="609"/>
                  <a:pt x="22369" y="282"/>
                  <a:pt x="22155" y="147"/>
                </a:cubicBezTo>
                <a:cubicBezTo>
                  <a:pt x="22110" y="102"/>
                  <a:pt x="22054" y="91"/>
                  <a:pt x="22009" y="68"/>
                </a:cubicBezTo>
                <a:cubicBezTo>
                  <a:pt x="21975" y="35"/>
                  <a:pt x="21930" y="35"/>
                  <a:pt x="21896" y="23"/>
                </a:cubicBezTo>
                <a:cubicBezTo>
                  <a:pt x="21840" y="1"/>
                  <a:pt x="21806" y="1"/>
                  <a:pt x="218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4"/>
          <p:cNvSpPr/>
          <p:nvPr/>
        </p:nvSpPr>
        <p:spPr>
          <a:xfrm>
            <a:off x="5972925" y="-14850"/>
            <a:ext cx="332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8" name="Google Shape;238;p24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5972925" y="-14850"/>
            <a:ext cx="3323100" cy="51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"/>
          <p:cNvSpPr/>
          <p:nvPr/>
        </p:nvSpPr>
        <p:spPr>
          <a:xfrm rot="1228671">
            <a:off x="-542329" y="-1882183"/>
            <a:ext cx="4525722" cy="2680896"/>
          </a:xfrm>
          <a:custGeom>
            <a:avLst/>
            <a:gdLst/>
            <a:ahLst/>
            <a:cxnLst/>
            <a:rect l="l" t="t" r="r" b="b"/>
            <a:pathLst>
              <a:path w="44344" h="26268" extrusionOk="0">
                <a:moveTo>
                  <a:pt x="0" y="25400"/>
                </a:moveTo>
                <a:cubicBezTo>
                  <a:pt x="0" y="25411"/>
                  <a:pt x="11" y="25411"/>
                  <a:pt x="34" y="25411"/>
                </a:cubicBezTo>
                <a:cubicBezTo>
                  <a:pt x="11" y="25400"/>
                  <a:pt x="0" y="25400"/>
                  <a:pt x="0" y="25400"/>
                </a:cubicBezTo>
                <a:close/>
                <a:moveTo>
                  <a:pt x="39805" y="1"/>
                </a:moveTo>
                <a:cubicBezTo>
                  <a:pt x="39748" y="1"/>
                  <a:pt x="39681" y="1"/>
                  <a:pt x="39613" y="12"/>
                </a:cubicBezTo>
                <a:cubicBezTo>
                  <a:pt x="39095" y="24"/>
                  <a:pt x="38532" y="102"/>
                  <a:pt x="37957" y="238"/>
                </a:cubicBezTo>
                <a:cubicBezTo>
                  <a:pt x="37372" y="373"/>
                  <a:pt x="36775" y="564"/>
                  <a:pt x="36178" y="834"/>
                </a:cubicBezTo>
                <a:cubicBezTo>
                  <a:pt x="34973" y="1375"/>
                  <a:pt x="33756" y="2197"/>
                  <a:pt x="32664" y="3301"/>
                </a:cubicBezTo>
                <a:cubicBezTo>
                  <a:pt x="31571" y="4394"/>
                  <a:pt x="30591" y="5745"/>
                  <a:pt x="29780" y="7288"/>
                </a:cubicBezTo>
                <a:cubicBezTo>
                  <a:pt x="28958" y="8820"/>
                  <a:pt x="28294" y="10532"/>
                  <a:pt x="27719" y="12334"/>
                </a:cubicBezTo>
                <a:cubicBezTo>
                  <a:pt x="27426" y="13224"/>
                  <a:pt x="27156" y="14148"/>
                  <a:pt x="26886" y="15082"/>
                </a:cubicBezTo>
                <a:cubicBezTo>
                  <a:pt x="26604" y="16017"/>
                  <a:pt x="26322" y="16963"/>
                  <a:pt x="25951" y="17887"/>
                </a:cubicBezTo>
                <a:cubicBezTo>
                  <a:pt x="25568" y="18811"/>
                  <a:pt x="25106" y="19689"/>
                  <a:pt x="24509" y="20444"/>
                </a:cubicBezTo>
                <a:cubicBezTo>
                  <a:pt x="23901" y="21198"/>
                  <a:pt x="23169" y="21829"/>
                  <a:pt x="22392" y="22347"/>
                </a:cubicBezTo>
                <a:cubicBezTo>
                  <a:pt x="21614" y="22877"/>
                  <a:pt x="20781" y="23293"/>
                  <a:pt x="19959" y="23654"/>
                </a:cubicBezTo>
                <a:cubicBezTo>
                  <a:pt x="19542" y="23823"/>
                  <a:pt x="19125" y="23992"/>
                  <a:pt x="18708" y="24149"/>
                </a:cubicBezTo>
                <a:cubicBezTo>
                  <a:pt x="18292" y="24285"/>
                  <a:pt x="17875" y="24442"/>
                  <a:pt x="17458" y="24566"/>
                </a:cubicBezTo>
                <a:cubicBezTo>
                  <a:pt x="14158" y="25625"/>
                  <a:pt x="11038" y="26053"/>
                  <a:pt x="8425" y="26143"/>
                </a:cubicBezTo>
                <a:cubicBezTo>
                  <a:pt x="8006" y="26157"/>
                  <a:pt x="7599" y="26164"/>
                  <a:pt x="7205" y="26164"/>
                </a:cubicBezTo>
                <a:cubicBezTo>
                  <a:pt x="5149" y="26164"/>
                  <a:pt x="3461" y="25983"/>
                  <a:pt x="2242" y="25794"/>
                </a:cubicBezTo>
                <a:cubicBezTo>
                  <a:pt x="1881" y="25738"/>
                  <a:pt x="1554" y="25692"/>
                  <a:pt x="1284" y="25647"/>
                </a:cubicBezTo>
                <a:cubicBezTo>
                  <a:pt x="1003" y="25591"/>
                  <a:pt x="766" y="25546"/>
                  <a:pt x="575" y="25512"/>
                </a:cubicBezTo>
                <a:cubicBezTo>
                  <a:pt x="394" y="25478"/>
                  <a:pt x="248" y="25445"/>
                  <a:pt x="147" y="25422"/>
                </a:cubicBezTo>
                <a:cubicBezTo>
                  <a:pt x="102" y="25422"/>
                  <a:pt x="68" y="25411"/>
                  <a:pt x="34" y="25411"/>
                </a:cubicBezTo>
                <a:cubicBezTo>
                  <a:pt x="68" y="25422"/>
                  <a:pt x="102" y="25433"/>
                  <a:pt x="147" y="25445"/>
                </a:cubicBezTo>
                <a:cubicBezTo>
                  <a:pt x="248" y="25467"/>
                  <a:pt x="383" y="25501"/>
                  <a:pt x="575" y="25535"/>
                </a:cubicBezTo>
                <a:cubicBezTo>
                  <a:pt x="766" y="25580"/>
                  <a:pt x="1003" y="25636"/>
                  <a:pt x="1273" y="25692"/>
                </a:cubicBezTo>
                <a:cubicBezTo>
                  <a:pt x="1554" y="25738"/>
                  <a:pt x="1870" y="25794"/>
                  <a:pt x="2230" y="25861"/>
                </a:cubicBezTo>
                <a:cubicBezTo>
                  <a:pt x="3505" y="26069"/>
                  <a:pt x="5291" y="26268"/>
                  <a:pt x="7491" y="26268"/>
                </a:cubicBezTo>
                <a:cubicBezTo>
                  <a:pt x="7798" y="26268"/>
                  <a:pt x="8113" y="26264"/>
                  <a:pt x="8436" y="26256"/>
                </a:cubicBezTo>
                <a:cubicBezTo>
                  <a:pt x="11061" y="26177"/>
                  <a:pt x="14192" y="25760"/>
                  <a:pt x="17503" y="24701"/>
                </a:cubicBezTo>
                <a:cubicBezTo>
                  <a:pt x="17920" y="24566"/>
                  <a:pt x="18337" y="24420"/>
                  <a:pt x="18754" y="24273"/>
                </a:cubicBezTo>
                <a:cubicBezTo>
                  <a:pt x="19170" y="24127"/>
                  <a:pt x="19587" y="23958"/>
                  <a:pt x="20015" y="23778"/>
                </a:cubicBezTo>
                <a:cubicBezTo>
                  <a:pt x="20849" y="23417"/>
                  <a:pt x="21682" y="23001"/>
                  <a:pt x="22470" y="22471"/>
                </a:cubicBezTo>
                <a:cubicBezTo>
                  <a:pt x="23259" y="21953"/>
                  <a:pt x="24002" y="21300"/>
                  <a:pt x="24622" y="20534"/>
                </a:cubicBezTo>
                <a:cubicBezTo>
                  <a:pt x="25230" y="19768"/>
                  <a:pt x="25703" y="18878"/>
                  <a:pt x="26086" y="17943"/>
                </a:cubicBezTo>
                <a:cubicBezTo>
                  <a:pt x="26458" y="17020"/>
                  <a:pt x="26750" y="16062"/>
                  <a:pt x="27021" y="15128"/>
                </a:cubicBezTo>
                <a:cubicBezTo>
                  <a:pt x="27291" y="14193"/>
                  <a:pt x="27561" y="13269"/>
                  <a:pt x="27854" y="12379"/>
                </a:cubicBezTo>
                <a:cubicBezTo>
                  <a:pt x="28429" y="10577"/>
                  <a:pt x="29082" y="8876"/>
                  <a:pt x="29893" y="7356"/>
                </a:cubicBezTo>
                <a:cubicBezTo>
                  <a:pt x="30693" y="5824"/>
                  <a:pt x="31673" y="4484"/>
                  <a:pt x="32754" y="3391"/>
                </a:cubicBezTo>
                <a:cubicBezTo>
                  <a:pt x="33835" y="2299"/>
                  <a:pt x="35029" y="1465"/>
                  <a:pt x="36212" y="925"/>
                </a:cubicBezTo>
                <a:cubicBezTo>
                  <a:pt x="36809" y="654"/>
                  <a:pt x="37406" y="463"/>
                  <a:pt x="37980" y="328"/>
                </a:cubicBezTo>
                <a:cubicBezTo>
                  <a:pt x="38543" y="192"/>
                  <a:pt x="39095" y="114"/>
                  <a:pt x="39613" y="91"/>
                </a:cubicBezTo>
                <a:cubicBezTo>
                  <a:pt x="39681" y="91"/>
                  <a:pt x="39748" y="91"/>
                  <a:pt x="39816" y="80"/>
                </a:cubicBezTo>
                <a:lnTo>
                  <a:pt x="40368" y="80"/>
                </a:lnTo>
                <a:cubicBezTo>
                  <a:pt x="40604" y="102"/>
                  <a:pt x="40841" y="102"/>
                  <a:pt x="41066" y="136"/>
                </a:cubicBezTo>
                <a:cubicBezTo>
                  <a:pt x="41168" y="147"/>
                  <a:pt x="41280" y="159"/>
                  <a:pt x="41382" y="170"/>
                </a:cubicBezTo>
                <a:cubicBezTo>
                  <a:pt x="41494" y="192"/>
                  <a:pt x="41596" y="215"/>
                  <a:pt x="41697" y="226"/>
                </a:cubicBezTo>
                <a:cubicBezTo>
                  <a:pt x="41900" y="260"/>
                  <a:pt x="42080" y="316"/>
                  <a:pt x="42260" y="361"/>
                </a:cubicBezTo>
                <a:cubicBezTo>
                  <a:pt x="42970" y="542"/>
                  <a:pt x="43488" y="789"/>
                  <a:pt x="43826" y="958"/>
                </a:cubicBezTo>
                <a:cubicBezTo>
                  <a:pt x="43995" y="1048"/>
                  <a:pt x="44119" y="1127"/>
                  <a:pt x="44209" y="1184"/>
                </a:cubicBezTo>
                <a:cubicBezTo>
                  <a:pt x="44254" y="1206"/>
                  <a:pt x="44276" y="1217"/>
                  <a:pt x="44299" y="1240"/>
                </a:cubicBezTo>
                <a:cubicBezTo>
                  <a:pt x="44321" y="1251"/>
                  <a:pt x="44333" y="1251"/>
                  <a:pt x="44333" y="1251"/>
                </a:cubicBezTo>
                <a:lnTo>
                  <a:pt x="44333" y="1240"/>
                </a:lnTo>
                <a:cubicBezTo>
                  <a:pt x="44344" y="1240"/>
                  <a:pt x="44333" y="1240"/>
                  <a:pt x="44310" y="1217"/>
                </a:cubicBezTo>
                <a:cubicBezTo>
                  <a:pt x="44287" y="1206"/>
                  <a:pt x="44254" y="1184"/>
                  <a:pt x="44209" y="1161"/>
                </a:cubicBezTo>
                <a:cubicBezTo>
                  <a:pt x="44130" y="1105"/>
                  <a:pt x="44006" y="1026"/>
                  <a:pt x="43837" y="936"/>
                </a:cubicBezTo>
                <a:cubicBezTo>
                  <a:pt x="43499" y="744"/>
                  <a:pt x="42981" y="497"/>
                  <a:pt x="42271" y="294"/>
                </a:cubicBezTo>
                <a:cubicBezTo>
                  <a:pt x="42091" y="249"/>
                  <a:pt x="41911" y="192"/>
                  <a:pt x="41708" y="159"/>
                </a:cubicBezTo>
                <a:cubicBezTo>
                  <a:pt x="41607" y="136"/>
                  <a:pt x="41505" y="125"/>
                  <a:pt x="41393" y="102"/>
                </a:cubicBezTo>
                <a:cubicBezTo>
                  <a:pt x="41291" y="91"/>
                  <a:pt x="41179" y="69"/>
                  <a:pt x="41066" y="57"/>
                </a:cubicBezTo>
                <a:cubicBezTo>
                  <a:pt x="40852" y="24"/>
                  <a:pt x="40616" y="24"/>
                  <a:pt x="403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5"/>
          <p:cNvSpPr/>
          <p:nvPr/>
        </p:nvSpPr>
        <p:spPr>
          <a:xfrm>
            <a:off x="-19018" y="-14850"/>
            <a:ext cx="71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2" name="Google Shape;242;p25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-19050" y="-14850"/>
            <a:ext cx="713165" cy="51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5"/>
          <p:cNvSpPr/>
          <p:nvPr/>
        </p:nvSpPr>
        <p:spPr>
          <a:xfrm flipH="1">
            <a:off x="8296172" y="-1129202"/>
            <a:ext cx="3016002" cy="2360795"/>
          </a:xfrm>
          <a:custGeom>
            <a:avLst/>
            <a:gdLst/>
            <a:ahLst/>
            <a:cxnLst/>
            <a:rect l="l" t="t" r="r" b="b"/>
            <a:pathLst>
              <a:path w="22764" h="17819" extrusionOk="0">
                <a:moveTo>
                  <a:pt x="0" y="12199"/>
                </a:moveTo>
                <a:lnTo>
                  <a:pt x="0" y="12210"/>
                </a:lnTo>
                <a:cubicBezTo>
                  <a:pt x="0" y="12210"/>
                  <a:pt x="3" y="12211"/>
                  <a:pt x="7" y="12213"/>
                </a:cubicBezTo>
                <a:lnTo>
                  <a:pt x="7" y="12213"/>
                </a:lnTo>
                <a:cubicBezTo>
                  <a:pt x="2" y="12207"/>
                  <a:pt x="0" y="12203"/>
                  <a:pt x="0" y="12199"/>
                </a:cubicBezTo>
                <a:close/>
                <a:moveTo>
                  <a:pt x="21806" y="1"/>
                </a:moveTo>
                <a:cubicBezTo>
                  <a:pt x="21806" y="1"/>
                  <a:pt x="21840" y="12"/>
                  <a:pt x="21896" y="35"/>
                </a:cubicBezTo>
                <a:cubicBezTo>
                  <a:pt x="21930" y="46"/>
                  <a:pt x="21964" y="57"/>
                  <a:pt x="21997" y="80"/>
                </a:cubicBezTo>
                <a:cubicBezTo>
                  <a:pt x="22042" y="102"/>
                  <a:pt x="22087" y="125"/>
                  <a:pt x="22133" y="170"/>
                </a:cubicBezTo>
                <a:cubicBezTo>
                  <a:pt x="22335" y="305"/>
                  <a:pt x="22549" y="620"/>
                  <a:pt x="22628" y="1082"/>
                </a:cubicBezTo>
                <a:cubicBezTo>
                  <a:pt x="22673" y="1307"/>
                  <a:pt x="22696" y="1566"/>
                  <a:pt x="22684" y="1848"/>
                </a:cubicBezTo>
                <a:cubicBezTo>
                  <a:pt x="22673" y="2130"/>
                  <a:pt x="22628" y="2445"/>
                  <a:pt x="22583" y="2772"/>
                </a:cubicBezTo>
                <a:cubicBezTo>
                  <a:pt x="22504" y="3425"/>
                  <a:pt x="22392" y="4180"/>
                  <a:pt x="22245" y="5002"/>
                </a:cubicBezTo>
                <a:cubicBezTo>
                  <a:pt x="22099" y="5824"/>
                  <a:pt x="21907" y="6725"/>
                  <a:pt x="21693" y="7682"/>
                </a:cubicBezTo>
                <a:cubicBezTo>
                  <a:pt x="21457" y="8640"/>
                  <a:pt x="21198" y="9665"/>
                  <a:pt x="20837" y="10701"/>
                </a:cubicBezTo>
                <a:cubicBezTo>
                  <a:pt x="20657" y="11219"/>
                  <a:pt x="20443" y="11748"/>
                  <a:pt x="20207" y="12278"/>
                </a:cubicBezTo>
                <a:cubicBezTo>
                  <a:pt x="19959" y="12796"/>
                  <a:pt x="19677" y="13314"/>
                  <a:pt x="19351" y="13821"/>
                </a:cubicBezTo>
                <a:cubicBezTo>
                  <a:pt x="18708" y="14823"/>
                  <a:pt x="17830" y="15747"/>
                  <a:pt x="16760" y="16423"/>
                </a:cubicBezTo>
                <a:cubicBezTo>
                  <a:pt x="16219" y="16749"/>
                  <a:pt x="15645" y="17008"/>
                  <a:pt x="15059" y="17211"/>
                </a:cubicBezTo>
                <a:cubicBezTo>
                  <a:pt x="14473" y="17403"/>
                  <a:pt x="13877" y="17527"/>
                  <a:pt x="13280" y="17605"/>
                </a:cubicBezTo>
                <a:cubicBezTo>
                  <a:pt x="12840" y="17656"/>
                  <a:pt x="12395" y="17681"/>
                  <a:pt x="11957" y="17681"/>
                </a:cubicBezTo>
                <a:cubicBezTo>
                  <a:pt x="11811" y="17681"/>
                  <a:pt x="11666" y="17679"/>
                  <a:pt x="11523" y="17673"/>
                </a:cubicBezTo>
                <a:cubicBezTo>
                  <a:pt x="11376" y="17662"/>
                  <a:pt x="11241" y="17650"/>
                  <a:pt x="11095" y="17650"/>
                </a:cubicBezTo>
                <a:lnTo>
                  <a:pt x="10881" y="17628"/>
                </a:lnTo>
                <a:lnTo>
                  <a:pt x="10666" y="17605"/>
                </a:lnTo>
                <a:cubicBezTo>
                  <a:pt x="10531" y="17583"/>
                  <a:pt x="10396" y="17572"/>
                  <a:pt x="10250" y="17549"/>
                </a:cubicBezTo>
                <a:cubicBezTo>
                  <a:pt x="10115" y="17527"/>
                  <a:pt x="9979" y="17504"/>
                  <a:pt x="9844" y="17481"/>
                </a:cubicBezTo>
                <a:cubicBezTo>
                  <a:pt x="8752" y="17301"/>
                  <a:pt x="7761" y="16941"/>
                  <a:pt x="6860" y="16569"/>
                </a:cubicBezTo>
                <a:cubicBezTo>
                  <a:pt x="5947" y="16197"/>
                  <a:pt x="5136" y="15758"/>
                  <a:pt x="4415" y="15330"/>
                </a:cubicBezTo>
                <a:cubicBezTo>
                  <a:pt x="3706" y="14902"/>
                  <a:pt x="3075" y="14474"/>
                  <a:pt x="2534" y="14091"/>
                </a:cubicBezTo>
                <a:cubicBezTo>
                  <a:pt x="1994" y="13708"/>
                  <a:pt x="1532" y="13359"/>
                  <a:pt x="1160" y="13078"/>
                </a:cubicBezTo>
                <a:cubicBezTo>
                  <a:pt x="789" y="12796"/>
                  <a:pt x="507" y="12582"/>
                  <a:pt x="304" y="12424"/>
                </a:cubicBezTo>
                <a:cubicBezTo>
                  <a:pt x="203" y="12357"/>
                  <a:pt x="135" y="12300"/>
                  <a:pt x="79" y="12255"/>
                </a:cubicBezTo>
                <a:cubicBezTo>
                  <a:pt x="46" y="12231"/>
                  <a:pt x="19" y="12218"/>
                  <a:pt x="7" y="12213"/>
                </a:cubicBezTo>
                <a:lnTo>
                  <a:pt x="7" y="12213"/>
                </a:lnTo>
                <a:cubicBezTo>
                  <a:pt x="18" y="12226"/>
                  <a:pt x="40" y="12243"/>
                  <a:pt x="79" y="12267"/>
                </a:cubicBezTo>
                <a:cubicBezTo>
                  <a:pt x="124" y="12312"/>
                  <a:pt x="192" y="12368"/>
                  <a:pt x="293" y="12447"/>
                </a:cubicBezTo>
                <a:cubicBezTo>
                  <a:pt x="484" y="12604"/>
                  <a:pt x="766" y="12830"/>
                  <a:pt x="1138" y="13123"/>
                </a:cubicBezTo>
                <a:cubicBezTo>
                  <a:pt x="1498" y="13415"/>
                  <a:pt x="1949" y="13765"/>
                  <a:pt x="2489" y="14159"/>
                </a:cubicBezTo>
                <a:cubicBezTo>
                  <a:pt x="3030" y="14553"/>
                  <a:pt x="3649" y="14981"/>
                  <a:pt x="4370" y="15420"/>
                </a:cubicBezTo>
                <a:cubicBezTo>
                  <a:pt x="5091" y="15860"/>
                  <a:pt x="5902" y="16299"/>
                  <a:pt x="6814" y="16682"/>
                </a:cubicBezTo>
                <a:cubicBezTo>
                  <a:pt x="7727" y="17065"/>
                  <a:pt x="8729" y="17425"/>
                  <a:pt x="9822" y="17617"/>
                </a:cubicBezTo>
                <a:cubicBezTo>
                  <a:pt x="9957" y="17639"/>
                  <a:pt x="10103" y="17662"/>
                  <a:pt x="10238" y="17684"/>
                </a:cubicBezTo>
                <a:cubicBezTo>
                  <a:pt x="10374" y="17707"/>
                  <a:pt x="10520" y="17718"/>
                  <a:pt x="10655" y="17741"/>
                </a:cubicBezTo>
                <a:lnTo>
                  <a:pt x="10869" y="17763"/>
                </a:lnTo>
                <a:lnTo>
                  <a:pt x="11083" y="17786"/>
                </a:lnTo>
                <a:cubicBezTo>
                  <a:pt x="11230" y="17797"/>
                  <a:pt x="11376" y="17808"/>
                  <a:pt x="11523" y="17808"/>
                </a:cubicBezTo>
                <a:cubicBezTo>
                  <a:pt x="11700" y="17815"/>
                  <a:pt x="11878" y="17819"/>
                  <a:pt x="12057" y="17819"/>
                </a:cubicBezTo>
                <a:cubicBezTo>
                  <a:pt x="12470" y="17819"/>
                  <a:pt x="12886" y="17799"/>
                  <a:pt x="13302" y="17752"/>
                </a:cubicBezTo>
                <a:cubicBezTo>
                  <a:pt x="13910" y="17662"/>
                  <a:pt x="14519" y="17538"/>
                  <a:pt x="15116" y="17346"/>
                </a:cubicBezTo>
                <a:cubicBezTo>
                  <a:pt x="15701" y="17144"/>
                  <a:pt x="16287" y="16873"/>
                  <a:pt x="16839" y="16547"/>
                </a:cubicBezTo>
                <a:cubicBezTo>
                  <a:pt x="17931" y="15848"/>
                  <a:pt x="18821" y="14913"/>
                  <a:pt x="19474" y="13900"/>
                </a:cubicBezTo>
                <a:cubicBezTo>
                  <a:pt x="19801" y="13382"/>
                  <a:pt x="20094" y="12864"/>
                  <a:pt x="20330" y="12334"/>
                </a:cubicBezTo>
                <a:cubicBezTo>
                  <a:pt x="20578" y="11805"/>
                  <a:pt x="20781" y="11275"/>
                  <a:pt x="20961" y="10746"/>
                </a:cubicBezTo>
                <a:cubicBezTo>
                  <a:pt x="21333" y="9699"/>
                  <a:pt x="21581" y="8674"/>
                  <a:pt x="21806" y="7716"/>
                </a:cubicBezTo>
                <a:cubicBezTo>
                  <a:pt x="22031" y="6748"/>
                  <a:pt x="22200" y="5847"/>
                  <a:pt x="22347" y="5024"/>
                </a:cubicBezTo>
                <a:cubicBezTo>
                  <a:pt x="22482" y="4191"/>
                  <a:pt x="22594" y="3447"/>
                  <a:pt x="22673" y="2783"/>
                </a:cubicBezTo>
                <a:cubicBezTo>
                  <a:pt x="22707" y="2456"/>
                  <a:pt x="22752" y="2141"/>
                  <a:pt x="22752" y="1859"/>
                </a:cubicBezTo>
                <a:cubicBezTo>
                  <a:pt x="22763" y="1566"/>
                  <a:pt x="22741" y="1307"/>
                  <a:pt x="22684" y="1071"/>
                </a:cubicBezTo>
                <a:cubicBezTo>
                  <a:pt x="22594" y="609"/>
                  <a:pt x="22369" y="282"/>
                  <a:pt x="22155" y="147"/>
                </a:cubicBezTo>
                <a:cubicBezTo>
                  <a:pt x="22110" y="102"/>
                  <a:pt x="22054" y="91"/>
                  <a:pt x="22009" y="68"/>
                </a:cubicBezTo>
                <a:cubicBezTo>
                  <a:pt x="21975" y="35"/>
                  <a:pt x="21930" y="35"/>
                  <a:pt x="21896" y="23"/>
                </a:cubicBezTo>
                <a:cubicBezTo>
                  <a:pt x="21840" y="1"/>
                  <a:pt x="21806" y="1"/>
                  <a:pt x="218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25"/>
          <p:cNvSpPr/>
          <p:nvPr/>
        </p:nvSpPr>
        <p:spPr>
          <a:xfrm flipH="1">
            <a:off x="6692883" y="3324075"/>
            <a:ext cx="5829218" cy="2360794"/>
          </a:xfrm>
          <a:custGeom>
            <a:avLst/>
            <a:gdLst/>
            <a:ahLst/>
            <a:cxnLst/>
            <a:rect l="l" t="t" r="r" b="b"/>
            <a:pathLst>
              <a:path w="57117" h="23132" extrusionOk="0">
                <a:moveTo>
                  <a:pt x="3086" y="1"/>
                </a:moveTo>
                <a:cubicBezTo>
                  <a:pt x="3086" y="1"/>
                  <a:pt x="3075" y="12"/>
                  <a:pt x="3052" y="46"/>
                </a:cubicBezTo>
                <a:cubicBezTo>
                  <a:pt x="3075" y="23"/>
                  <a:pt x="3086" y="1"/>
                  <a:pt x="3086" y="1"/>
                </a:cubicBezTo>
                <a:close/>
                <a:moveTo>
                  <a:pt x="3052" y="46"/>
                </a:moveTo>
                <a:cubicBezTo>
                  <a:pt x="3030" y="80"/>
                  <a:pt x="2996" y="125"/>
                  <a:pt x="2962" y="181"/>
                </a:cubicBezTo>
                <a:cubicBezTo>
                  <a:pt x="2883" y="305"/>
                  <a:pt x="2760" y="474"/>
                  <a:pt x="2613" y="710"/>
                </a:cubicBezTo>
                <a:cubicBezTo>
                  <a:pt x="2320" y="1183"/>
                  <a:pt x="1904" y="1893"/>
                  <a:pt x="1442" y="2850"/>
                </a:cubicBezTo>
                <a:cubicBezTo>
                  <a:pt x="1217" y="3335"/>
                  <a:pt x="991" y="3875"/>
                  <a:pt x="777" y="4483"/>
                </a:cubicBezTo>
                <a:cubicBezTo>
                  <a:pt x="563" y="5092"/>
                  <a:pt x="361" y="5767"/>
                  <a:pt x="225" y="6511"/>
                </a:cubicBezTo>
                <a:cubicBezTo>
                  <a:pt x="90" y="7254"/>
                  <a:pt x="0" y="8065"/>
                  <a:pt x="23" y="8921"/>
                </a:cubicBezTo>
                <a:cubicBezTo>
                  <a:pt x="56" y="9777"/>
                  <a:pt x="203" y="10678"/>
                  <a:pt x="518" y="11579"/>
                </a:cubicBezTo>
                <a:cubicBezTo>
                  <a:pt x="822" y="12480"/>
                  <a:pt x="1273" y="13393"/>
                  <a:pt x="1926" y="14204"/>
                </a:cubicBezTo>
                <a:cubicBezTo>
                  <a:pt x="2241" y="14609"/>
                  <a:pt x="2624" y="14981"/>
                  <a:pt x="3041" y="15330"/>
                </a:cubicBezTo>
                <a:cubicBezTo>
                  <a:pt x="3154" y="15420"/>
                  <a:pt x="3255" y="15499"/>
                  <a:pt x="3368" y="15578"/>
                </a:cubicBezTo>
                <a:cubicBezTo>
                  <a:pt x="3424" y="15623"/>
                  <a:pt x="3480" y="15668"/>
                  <a:pt x="3537" y="15702"/>
                </a:cubicBezTo>
                <a:lnTo>
                  <a:pt x="3706" y="15803"/>
                </a:lnTo>
                <a:cubicBezTo>
                  <a:pt x="3942" y="15961"/>
                  <a:pt x="4190" y="16073"/>
                  <a:pt x="4449" y="16209"/>
                </a:cubicBezTo>
                <a:cubicBezTo>
                  <a:pt x="4573" y="16265"/>
                  <a:pt x="4708" y="16310"/>
                  <a:pt x="4832" y="16366"/>
                </a:cubicBezTo>
                <a:lnTo>
                  <a:pt x="5035" y="16445"/>
                </a:lnTo>
                <a:lnTo>
                  <a:pt x="5238" y="16501"/>
                </a:lnTo>
                <a:cubicBezTo>
                  <a:pt x="5384" y="16535"/>
                  <a:pt x="5519" y="16569"/>
                  <a:pt x="5654" y="16614"/>
                </a:cubicBezTo>
                <a:cubicBezTo>
                  <a:pt x="5801" y="16637"/>
                  <a:pt x="5947" y="16659"/>
                  <a:pt x="6082" y="16682"/>
                </a:cubicBezTo>
                <a:lnTo>
                  <a:pt x="6296" y="16727"/>
                </a:lnTo>
                <a:cubicBezTo>
                  <a:pt x="6375" y="16738"/>
                  <a:pt x="6443" y="16738"/>
                  <a:pt x="6522" y="16738"/>
                </a:cubicBezTo>
                <a:cubicBezTo>
                  <a:pt x="6668" y="16749"/>
                  <a:pt x="6814" y="16760"/>
                  <a:pt x="6961" y="16772"/>
                </a:cubicBezTo>
                <a:cubicBezTo>
                  <a:pt x="7107" y="16772"/>
                  <a:pt x="7254" y="16772"/>
                  <a:pt x="7400" y="16760"/>
                </a:cubicBezTo>
                <a:lnTo>
                  <a:pt x="7625" y="16760"/>
                </a:lnTo>
                <a:cubicBezTo>
                  <a:pt x="7693" y="16760"/>
                  <a:pt x="7772" y="16738"/>
                  <a:pt x="7851" y="16738"/>
                </a:cubicBezTo>
                <a:lnTo>
                  <a:pt x="8290" y="16682"/>
                </a:lnTo>
                <a:cubicBezTo>
                  <a:pt x="8436" y="16659"/>
                  <a:pt x="8594" y="16625"/>
                  <a:pt x="8740" y="16603"/>
                </a:cubicBezTo>
                <a:lnTo>
                  <a:pt x="8966" y="16558"/>
                </a:lnTo>
                <a:lnTo>
                  <a:pt x="9180" y="16490"/>
                </a:lnTo>
                <a:cubicBezTo>
                  <a:pt x="9326" y="16456"/>
                  <a:pt x="9473" y="16411"/>
                  <a:pt x="9630" y="16366"/>
                </a:cubicBezTo>
                <a:cubicBezTo>
                  <a:pt x="9765" y="16321"/>
                  <a:pt x="9912" y="16265"/>
                  <a:pt x="10058" y="16220"/>
                </a:cubicBezTo>
                <a:cubicBezTo>
                  <a:pt x="10137" y="16197"/>
                  <a:pt x="10205" y="16163"/>
                  <a:pt x="10283" y="16141"/>
                </a:cubicBezTo>
                <a:lnTo>
                  <a:pt x="10497" y="16051"/>
                </a:lnTo>
                <a:cubicBezTo>
                  <a:pt x="10633" y="15995"/>
                  <a:pt x="10779" y="15927"/>
                  <a:pt x="10925" y="15871"/>
                </a:cubicBezTo>
                <a:lnTo>
                  <a:pt x="11342" y="15657"/>
                </a:lnTo>
                <a:cubicBezTo>
                  <a:pt x="11489" y="15589"/>
                  <a:pt x="11624" y="15521"/>
                  <a:pt x="11770" y="15443"/>
                </a:cubicBezTo>
                <a:cubicBezTo>
                  <a:pt x="11905" y="15364"/>
                  <a:pt x="12041" y="15285"/>
                  <a:pt x="12176" y="15206"/>
                </a:cubicBezTo>
                <a:cubicBezTo>
                  <a:pt x="12446" y="15037"/>
                  <a:pt x="12728" y="14879"/>
                  <a:pt x="12987" y="14688"/>
                </a:cubicBezTo>
                <a:cubicBezTo>
                  <a:pt x="13527" y="14328"/>
                  <a:pt x="14034" y="13922"/>
                  <a:pt x="14541" y="13505"/>
                </a:cubicBezTo>
                <a:cubicBezTo>
                  <a:pt x="15532" y="12649"/>
                  <a:pt x="16478" y="11692"/>
                  <a:pt x="17447" y="10735"/>
                </a:cubicBezTo>
                <a:cubicBezTo>
                  <a:pt x="18416" y="9777"/>
                  <a:pt x="19407" y="8809"/>
                  <a:pt x="20511" y="7941"/>
                </a:cubicBezTo>
                <a:cubicBezTo>
                  <a:pt x="21062" y="7513"/>
                  <a:pt x="21648" y="7119"/>
                  <a:pt x="22268" y="6759"/>
                </a:cubicBezTo>
                <a:cubicBezTo>
                  <a:pt x="22572" y="6578"/>
                  <a:pt x="22898" y="6432"/>
                  <a:pt x="23214" y="6274"/>
                </a:cubicBezTo>
                <a:cubicBezTo>
                  <a:pt x="23383" y="6207"/>
                  <a:pt x="23540" y="6139"/>
                  <a:pt x="23709" y="6072"/>
                </a:cubicBezTo>
                <a:cubicBezTo>
                  <a:pt x="23878" y="6004"/>
                  <a:pt x="24047" y="5936"/>
                  <a:pt x="24216" y="5880"/>
                </a:cubicBezTo>
                <a:cubicBezTo>
                  <a:pt x="25343" y="5517"/>
                  <a:pt x="26516" y="5339"/>
                  <a:pt x="27678" y="5339"/>
                </a:cubicBezTo>
                <a:cubicBezTo>
                  <a:pt x="27921" y="5339"/>
                  <a:pt x="28164" y="5346"/>
                  <a:pt x="28406" y="5362"/>
                </a:cubicBezTo>
                <a:cubicBezTo>
                  <a:pt x="29803" y="5463"/>
                  <a:pt x="31154" y="5801"/>
                  <a:pt x="32393" y="6353"/>
                </a:cubicBezTo>
                <a:cubicBezTo>
                  <a:pt x="33632" y="6894"/>
                  <a:pt x="34759" y="7648"/>
                  <a:pt x="35671" y="8583"/>
                </a:cubicBezTo>
                <a:cubicBezTo>
                  <a:pt x="36595" y="9507"/>
                  <a:pt x="37293" y="10588"/>
                  <a:pt x="37901" y="11669"/>
                </a:cubicBezTo>
                <a:cubicBezTo>
                  <a:pt x="38498" y="12762"/>
                  <a:pt x="39005" y="13877"/>
                  <a:pt x="39500" y="14958"/>
                </a:cubicBezTo>
                <a:cubicBezTo>
                  <a:pt x="39996" y="16028"/>
                  <a:pt x="40492" y="17076"/>
                  <a:pt x="41055" y="18044"/>
                </a:cubicBezTo>
                <a:cubicBezTo>
                  <a:pt x="41336" y="18529"/>
                  <a:pt x="41629" y="18991"/>
                  <a:pt x="41945" y="19430"/>
                </a:cubicBezTo>
                <a:cubicBezTo>
                  <a:pt x="42260" y="19858"/>
                  <a:pt x="42609" y="20275"/>
                  <a:pt x="42970" y="20635"/>
                </a:cubicBezTo>
                <a:cubicBezTo>
                  <a:pt x="43150" y="20826"/>
                  <a:pt x="43353" y="20995"/>
                  <a:pt x="43544" y="21164"/>
                </a:cubicBezTo>
                <a:cubicBezTo>
                  <a:pt x="43735" y="21322"/>
                  <a:pt x="43938" y="21480"/>
                  <a:pt x="44141" y="21626"/>
                </a:cubicBezTo>
                <a:cubicBezTo>
                  <a:pt x="44546" y="21908"/>
                  <a:pt x="44974" y="22156"/>
                  <a:pt x="45414" y="22347"/>
                </a:cubicBezTo>
                <a:cubicBezTo>
                  <a:pt x="45842" y="22538"/>
                  <a:pt x="46281" y="22696"/>
                  <a:pt x="46720" y="22809"/>
                </a:cubicBezTo>
                <a:cubicBezTo>
                  <a:pt x="47160" y="22921"/>
                  <a:pt x="47599" y="23000"/>
                  <a:pt x="48016" y="23057"/>
                </a:cubicBezTo>
                <a:cubicBezTo>
                  <a:pt x="48458" y="23109"/>
                  <a:pt x="48888" y="23131"/>
                  <a:pt x="49305" y="23131"/>
                </a:cubicBezTo>
                <a:cubicBezTo>
                  <a:pt x="49695" y="23131"/>
                  <a:pt x="50072" y="23112"/>
                  <a:pt x="50437" y="23079"/>
                </a:cubicBezTo>
                <a:cubicBezTo>
                  <a:pt x="51935" y="22933"/>
                  <a:pt x="53197" y="22550"/>
                  <a:pt x="54165" y="22110"/>
                </a:cubicBezTo>
                <a:cubicBezTo>
                  <a:pt x="54650" y="21896"/>
                  <a:pt x="55066" y="21682"/>
                  <a:pt x="55427" y="21491"/>
                </a:cubicBezTo>
                <a:cubicBezTo>
                  <a:pt x="55798" y="21311"/>
                  <a:pt x="56103" y="21153"/>
                  <a:pt x="56350" y="21029"/>
                </a:cubicBezTo>
                <a:cubicBezTo>
                  <a:pt x="56598" y="20905"/>
                  <a:pt x="56790" y="20804"/>
                  <a:pt x="56925" y="20748"/>
                </a:cubicBezTo>
                <a:cubicBezTo>
                  <a:pt x="56981" y="20714"/>
                  <a:pt x="57026" y="20691"/>
                  <a:pt x="57060" y="20669"/>
                </a:cubicBezTo>
                <a:cubicBezTo>
                  <a:pt x="57094" y="20658"/>
                  <a:pt x="57116" y="20646"/>
                  <a:pt x="57116" y="20646"/>
                </a:cubicBezTo>
                <a:cubicBezTo>
                  <a:pt x="57116" y="20643"/>
                  <a:pt x="57114" y="20642"/>
                  <a:pt x="57111" y="20642"/>
                </a:cubicBezTo>
                <a:cubicBezTo>
                  <a:pt x="57102" y="20642"/>
                  <a:pt x="57084" y="20650"/>
                  <a:pt x="57060" y="20658"/>
                </a:cubicBezTo>
                <a:cubicBezTo>
                  <a:pt x="57026" y="20680"/>
                  <a:pt x="56981" y="20703"/>
                  <a:pt x="56914" y="20725"/>
                </a:cubicBezTo>
                <a:cubicBezTo>
                  <a:pt x="56790" y="20781"/>
                  <a:pt x="56587" y="20872"/>
                  <a:pt x="56339" y="20995"/>
                </a:cubicBezTo>
                <a:cubicBezTo>
                  <a:pt x="56091" y="21119"/>
                  <a:pt x="55776" y="21266"/>
                  <a:pt x="55416" y="21446"/>
                </a:cubicBezTo>
                <a:cubicBezTo>
                  <a:pt x="55044" y="21626"/>
                  <a:pt x="54627" y="21840"/>
                  <a:pt x="54143" y="22054"/>
                </a:cubicBezTo>
                <a:cubicBezTo>
                  <a:pt x="53174" y="22482"/>
                  <a:pt x="51924" y="22854"/>
                  <a:pt x="50426" y="22989"/>
                </a:cubicBezTo>
                <a:cubicBezTo>
                  <a:pt x="50092" y="23019"/>
                  <a:pt x="49744" y="23036"/>
                  <a:pt x="49386" y="23036"/>
                </a:cubicBezTo>
                <a:cubicBezTo>
                  <a:pt x="48947" y="23036"/>
                  <a:pt x="48492" y="23011"/>
                  <a:pt x="48027" y="22955"/>
                </a:cubicBezTo>
                <a:cubicBezTo>
                  <a:pt x="47610" y="22899"/>
                  <a:pt x="47182" y="22820"/>
                  <a:pt x="46743" y="22707"/>
                </a:cubicBezTo>
                <a:cubicBezTo>
                  <a:pt x="46315" y="22595"/>
                  <a:pt x="45876" y="22437"/>
                  <a:pt x="45448" y="22246"/>
                </a:cubicBezTo>
                <a:cubicBezTo>
                  <a:pt x="45020" y="22054"/>
                  <a:pt x="44603" y="21806"/>
                  <a:pt x="44197" y="21525"/>
                </a:cubicBezTo>
                <a:cubicBezTo>
                  <a:pt x="43995" y="21390"/>
                  <a:pt x="43803" y="21232"/>
                  <a:pt x="43612" y="21074"/>
                </a:cubicBezTo>
                <a:cubicBezTo>
                  <a:pt x="43420" y="20905"/>
                  <a:pt x="43229" y="20736"/>
                  <a:pt x="43060" y="20556"/>
                </a:cubicBezTo>
                <a:cubicBezTo>
                  <a:pt x="42699" y="20184"/>
                  <a:pt x="42350" y="19779"/>
                  <a:pt x="42035" y="19351"/>
                </a:cubicBezTo>
                <a:cubicBezTo>
                  <a:pt x="41731" y="18923"/>
                  <a:pt x="41438" y="18461"/>
                  <a:pt x="41156" y="17977"/>
                </a:cubicBezTo>
                <a:cubicBezTo>
                  <a:pt x="40604" y="17019"/>
                  <a:pt x="40120" y="15972"/>
                  <a:pt x="39624" y="14891"/>
                </a:cubicBezTo>
                <a:cubicBezTo>
                  <a:pt x="39129" y="13821"/>
                  <a:pt x="38622" y="12706"/>
                  <a:pt x="38014" y="11602"/>
                </a:cubicBezTo>
                <a:cubicBezTo>
                  <a:pt x="37406" y="10509"/>
                  <a:pt x="36707" y="9417"/>
                  <a:pt x="35761" y="8482"/>
                </a:cubicBezTo>
                <a:cubicBezTo>
                  <a:pt x="34837" y="7536"/>
                  <a:pt x="33700" y="6770"/>
                  <a:pt x="32450" y="6218"/>
                </a:cubicBezTo>
                <a:cubicBezTo>
                  <a:pt x="31199" y="5655"/>
                  <a:pt x="29825" y="5306"/>
                  <a:pt x="28417" y="5204"/>
                </a:cubicBezTo>
                <a:cubicBezTo>
                  <a:pt x="28173" y="5189"/>
                  <a:pt x="27929" y="5181"/>
                  <a:pt x="27684" y="5181"/>
                </a:cubicBezTo>
                <a:cubicBezTo>
                  <a:pt x="26504" y="5181"/>
                  <a:pt x="25318" y="5363"/>
                  <a:pt x="24171" y="5745"/>
                </a:cubicBezTo>
                <a:cubicBezTo>
                  <a:pt x="23991" y="5790"/>
                  <a:pt x="23822" y="5858"/>
                  <a:pt x="23653" y="5925"/>
                </a:cubicBezTo>
                <a:cubicBezTo>
                  <a:pt x="23484" y="5993"/>
                  <a:pt x="23326" y="6072"/>
                  <a:pt x="23157" y="6139"/>
                </a:cubicBezTo>
                <a:cubicBezTo>
                  <a:pt x="22831" y="6297"/>
                  <a:pt x="22504" y="6443"/>
                  <a:pt x="22200" y="6635"/>
                </a:cubicBezTo>
                <a:cubicBezTo>
                  <a:pt x="21569" y="6984"/>
                  <a:pt x="20984" y="7389"/>
                  <a:pt x="20432" y="7829"/>
                </a:cubicBezTo>
                <a:cubicBezTo>
                  <a:pt x="19305" y="8696"/>
                  <a:pt x="18314" y="9665"/>
                  <a:pt x="17346" y="10622"/>
                </a:cubicBezTo>
                <a:cubicBezTo>
                  <a:pt x="16377" y="11579"/>
                  <a:pt x="15442" y="12537"/>
                  <a:pt x="14451" y="13393"/>
                </a:cubicBezTo>
                <a:cubicBezTo>
                  <a:pt x="13944" y="13809"/>
                  <a:pt x="13437" y="14215"/>
                  <a:pt x="12908" y="14564"/>
                </a:cubicBezTo>
                <a:cubicBezTo>
                  <a:pt x="12649" y="14756"/>
                  <a:pt x="12378" y="14913"/>
                  <a:pt x="12108" y="15082"/>
                </a:cubicBezTo>
                <a:cubicBezTo>
                  <a:pt x="11973" y="15161"/>
                  <a:pt x="11838" y="15240"/>
                  <a:pt x="11703" y="15319"/>
                </a:cubicBezTo>
                <a:cubicBezTo>
                  <a:pt x="11567" y="15398"/>
                  <a:pt x="11421" y="15465"/>
                  <a:pt x="11286" y="15533"/>
                </a:cubicBezTo>
                <a:cubicBezTo>
                  <a:pt x="11151" y="15600"/>
                  <a:pt x="11004" y="15668"/>
                  <a:pt x="10869" y="15747"/>
                </a:cubicBezTo>
                <a:cubicBezTo>
                  <a:pt x="10723" y="15803"/>
                  <a:pt x="10588" y="15859"/>
                  <a:pt x="10441" y="15927"/>
                </a:cubicBezTo>
                <a:lnTo>
                  <a:pt x="10227" y="16017"/>
                </a:lnTo>
                <a:cubicBezTo>
                  <a:pt x="10160" y="16040"/>
                  <a:pt x="10092" y="16062"/>
                  <a:pt x="10013" y="16096"/>
                </a:cubicBezTo>
                <a:cubicBezTo>
                  <a:pt x="9867" y="16141"/>
                  <a:pt x="9732" y="16197"/>
                  <a:pt x="9585" y="16242"/>
                </a:cubicBezTo>
                <a:cubicBezTo>
                  <a:pt x="9439" y="16287"/>
                  <a:pt x="9292" y="16321"/>
                  <a:pt x="9146" y="16366"/>
                </a:cubicBezTo>
                <a:lnTo>
                  <a:pt x="8932" y="16423"/>
                </a:lnTo>
                <a:lnTo>
                  <a:pt x="8707" y="16468"/>
                </a:lnTo>
                <a:cubicBezTo>
                  <a:pt x="8560" y="16490"/>
                  <a:pt x="8414" y="16524"/>
                  <a:pt x="8267" y="16558"/>
                </a:cubicBezTo>
                <a:lnTo>
                  <a:pt x="7828" y="16603"/>
                </a:lnTo>
                <a:cubicBezTo>
                  <a:pt x="7761" y="16614"/>
                  <a:pt x="7693" y="16625"/>
                  <a:pt x="7614" y="16625"/>
                </a:cubicBezTo>
                <a:lnTo>
                  <a:pt x="7400" y="16637"/>
                </a:lnTo>
                <a:cubicBezTo>
                  <a:pt x="7302" y="16637"/>
                  <a:pt x="7205" y="16642"/>
                  <a:pt x="7107" y="16642"/>
                </a:cubicBezTo>
                <a:cubicBezTo>
                  <a:pt x="7058" y="16642"/>
                  <a:pt x="7010" y="16640"/>
                  <a:pt x="6961" y="16637"/>
                </a:cubicBezTo>
                <a:cubicBezTo>
                  <a:pt x="6814" y="16625"/>
                  <a:pt x="6668" y="16625"/>
                  <a:pt x="6522" y="16614"/>
                </a:cubicBezTo>
                <a:cubicBezTo>
                  <a:pt x="6454" y="16603"/>
                  <a:pt x="6386" y="16603"/>
                  <a:pt x="6308" y="16591"/>
                </a:cubicBezTo>
                <a:lnTo>
                  <a:pt x="6105" y="16558"/>
                </a:lnTo>
                <a:cubicBezTo>
                  <a:pt x="5958" y="16535"/>
                  <a:pt x="5823" y="16513"/>
                  <a:pt x="5677" y="16490"/>
                </a:cubicBezTo>
                <a:cubicBezTo>
                  <a:pt x="5542" y="16456"/>
                  <a:pt x="5406" y="16411"/>
                  <a:pt x="5271" y="16377"/>
                </a:cubicBezTo>
                <a:lnTo>
                  <a:pt x="5069" y="16321"/>
                </a:lnTo>
                <a:lnTo>
                  <a:pt x="4877" y="16242"/>
                </a:lnTo>
                <a:cubicBezTo>
                  <a:pt x="4753" y="16197"/>
                  <a:pt x="4618" y="16152"/>
                  <a:pt x="4494" y="16096"/>
                </a:cubicBezTo>
                <a:cubicBezTo>
                  <a:pt x="4246" y="15972"/>
                  <a:pt x="3999" y="15859"/>
                  <a:pt x="3773" y="15702"/>
                </a:cubicBezTo>
                <a:lnTo>
                  <a:pt x="3604" y="15600"/>
                </a:lnTo>
                <a:cubicBezTo>
                  <a:pt x="3537" y="15567"/>
                  <a:pt x="3480" y="15521"/>
                  <a:pt x="3435" y="15488"/>
                </a:cubicBezTo>
                <a:cubicBezTo>
                  <a:pt x="3323" y="15398"/>
                  <a:pt x="3221" y="15319"/>
                  <a:pt x="3109" y="15240"/>
                </a:cubicBezTo>
                <a:cubicBezTo>
                  <a:pt x="2703" y="14902"/>
                  <a:pt x="2320" y="14530"/>
                  <a:pt x="2016" y="14125"/>
                </a:cubicBezTo>
                <a:cubicBezTo>
                  <a:pt x="1363" y="13325"/>
                  <a:pt x="912" y="12435"/>
                  <a:pt x="608" y="11546"/>
                </a:cubicBezTo>
                <a:cubicBezTo>
                  <a:pt x="304" y="10656"/>
                  <a:pt x="147" y="9766"/>
                  <a:pt x="113" y="8921"/>
                </a:cubicBezTo>
                <a:cubicBezTo>
                  <a:pt x="90" y="8065"/>
                  <a:pt x="169" y="7266"/>
                  <a:pt x="304" y="6522"/>
                </a:cubicBezTo>
                <a:cubicBezTo>
                  <a:pt x="428" y="5790"/>
                  <a:pt x="631" y="5114"/>
                  <a:pt x="834" y="4506"/>
                </a:cubicBezTo>
                <a:cubicBezTo>
                  <a:pt x="1048" y="3898"/>
                  <a:pt x="1273" y="3357"/>
                  <a:pt x="1498" y="2873"/>
                </a:cubicBezTo>
                <a:cubicBezTo>
                  <a:pt x="1937" y="1915"/>
                  <a:pt x="2354" y="1206"/>
                  <a:pt x="2647" y="733"/>
                </a:cubicBezTo>
                <a:cubicBezTo>
                  <a:pt x="2782" y="485"/>
                  <a:pt x="2895" y="316"/>
                  <a:pt x="2974" y="192"/>
                </a:cubicBezTo>
                <a:cubicBezTo>
                  <a:pt x="3007" y="125"/>
                  <a:pt x="3041" y="80"/>
                  <a:pt x="3052" y="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25"/>
          <p:cNvSpPr/>
          <p:nvPr/>
        </p:nvSpPr>
        <p:spPr>
          <a:xfrm>
            <a:off x="8449857" y="-14850"/>
            <a:ext cx="71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46" name="Google Shape;246;p25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8449825" y="-14850"/>
            <a:ext cx="713165" cy="51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5"/>
          <p:cNvSpPr/>
          <p:nvPr/>
        </p:nvSpPr>
        <p:spPr>
          <a:xfrm rot="9190242">
            <a:off x="314666" y="4934062"/>
            <a:ext cx="2308361" cy="1200209"/>
          </a:xfrm>
          <a:custGeom>
            <a:avLst/>
            <a:gdLst/>
            <a:ahLst/>
            <a:cxnLst/>
            <a:rect l="l" t="t" r="r" b="b"/>
            <a:pathLst>
              <a:path w="22618" h="11760" extrusionOk="0">
                <a:moveTo>
                  <a:pt x="19512" y="1"/>
                </a:moveTo>
                <a:cubicBezTo>
                  <a:pt x="18399" y="1"/>
                  <a:pt x="17014" y="42"/>
                  <a:pt x="15409" y="173"/>
                </a:cubicBezTo>
                <a:cubicBezTo>
                  <a:pt x="14305" y="275"/>
                  <a:pt x="13100" y="410"/>
                  <a:pt x="11816" y="613"/>
                </a:cubicBezTo>
                <a:cubicBezTo>
                  <a:pt x="10532" y="827"/>
                  <a:pt x="9169" y="1097"/>
                  <a:pt x="7750" y="1457"/>
                </a:cubicBezTo>
                <a:cubicBezTo>
                  <a:pt x="6331" y="1829"/>
                  <a:pt x="4855" y="2280"/>
                  <a:pt x="3368" y="2865"/>
                </a:cubicBezTo>
                <a:cubicBezTo>
                  <a:pt x="2636" y="3169"/>
                  <a:pt x="1870" y="3496"/>
                  <a:pt x="1228" y="4025"/>
                </a:cubicBezTo>
                <a:cubicBezTo>
                  <a:pt x="902" y="4296"/>
                  <a:pt x="620" y="4622"/>
                  <a:pt x="406" y="4983"/>
                </a:cubicBezTo>
                <a:cubicBezTo>
                  <a:pt x="192" y="5355"/>
                  <a:pt x="46" y="5771"/>
                  <a:pt x="23" y="6211"/>
                </a:cubicBezTo>
                <a:cubicBezTo>
                  <a:pt x="1" y="6650"/>
                  <a:pt x="113" y="7078"/>
                  <a:pt x="327" y="7449"/>
                </a:cubicBezTo>
                <a:cubicBezTo>
                  <a:pt x="553" y="7821"/>
                  <a:pt x="857" y="8125"/>
                  <a:pt x="1195" y="8373"/>
                </a:cubicBezTo>
                <a:cubicBezTo>
                  <a:pt x="1870" y="8869"/>
                  <a:pt x="2636" y="9173"/>
                  <a:pt x="3380" y="9443"/>
                </a:cubicBezTo>
                <a:cubicBezTo>
                  <a:pt x="4878" y="10006"/>
                  <a:pt x="6353" y="10445"/>
                  <a:pt x="7784" y="10783"/>
                </a:cubicBezTo>
                <a:cubicBezTo>
                  <a:pt x="9203" y="11121"/>
                  <a:pt x="10577" y="11347"/>
                  <a:pt x="11872" y="11504"/>
                </a:cubicBezTo>
                <a:cubicBezTo>
                  <a:pt x="12199" y="11538"/>
                  <a:pt x="12514" y="11583"/>
                  <a:pt x="12830" y="11606"/>
                </a:cubicBezTo>
                <a:cubicBezTo>
                  <a:pt x="13145" y="11628"/>
                  <a:pt x="13449" y="11662"/>
                  <a:pt x="13753" y="11684"/>
                </a:cubicBezTo>
                <a:cubicBezTo>
                  <a:pt x="14046" y="11707"/>
                  <a:pt x="14350" y="11718"/>
                  <a:pt x="14632" y="11730"/>
                </a:cubicBezTo>
                <a:cubicBezTo>
                  <a:pt x="14925" y="11741"/>
                  <a:pt x="15206" y="11752"/>
                  <a:pt x="15488" y="11752"/>
                </a:cubicBezTo>
                <a:cubicBezTo>
                  <a:pt x="15750" y="11757"/>
                  <a:pt x="16006" y="11760"/>
                  <a:pt x="16255" y="11760"/>
                </a:cubicBezTo>
                <a:cubicBezTo>
                  <a:pt x="18119" y="11760"/>
                  <a:pt x="19631" y="11621"/>
                  <a:pt x="20714" y="11482"/>
                </a:cubicBezTo>
                <a:cubicBezTo>
                  <a:pt x="21029" y="11448"/>
                  <a:pt x="21300" y="11414"/>
                  <a:pt x="21536" y="11380"/>
                </a:cubicBezTo>
                <a:cubicBezTo>
                  <a:pt x="21773" y="11335"/>
                  <a:pt x="21964" y="11302"/>
                  <a:pt x="22133" y="11279"/>
                </a:cubicBezTo>
                <a:cubicBezTo>
                  <a:pt x="22291" y="11245"/>
                  <a:pt x="22403" y="11234"/>
                  <a:pt x="22493" y="11211"/>
                </a:cubicBezTo>
                <a:cubicBezTo>
                  <a:pt x="22572" y="11200"/>
                  <a:pt x="22617" y="11189"/>
                  <a:pt x="22617" y="11189"/>
                </a:cubicBezTo>
                <a:lnTo>
                  <a:pt x="22584" y="11189"/>
                </a:lnTo>
                <a:cubicBezTo>
                  <a:pt x="22561" y="11189"/>
                  <a:pt x="22527" y="11189"/>
                  <a:pt x="22493" y="11200"/>
                </a:cubicBezTo>
                <a:cubicBezTo>
                  <a:pt x="22403" y="11211"/>
                  <a:pt x="22279" y="11223"/>
                  <a:pt x="22122" y="11245"/>
                </a:cubicBezTo>
                <a:cubicBezTo>
                  <a:pt x="21964" y="11268"/>
                  <a:pt x="21761" y="11302"/>
                  <a:pt x="21525" y="11335"/>
                </a:cubicBezTo>
                <a:cubicBezTo>
                  <a:pt x="21288" y="11369"/>
                  <a:pt x="21018" y="11392"/>
                  <a:pt x="20714" y="11425"/>
                </a:cubicBezTo>
                <a:cubicBezTo>
                  <a:pt x="19681" y="11549"/>
                  <a:pt x="18250" y="11664"/>
                  <a:pt x="16508" y="11664"/>
                </a:cubicBezTo>
                <a:cubicBezTo>
                  <a:pt x="16179" y="11664"/>
                  <a:pt x="15839" y="11660"/>
                  <a:pt x="15488" y="11651"/>
                </a:cubicBezTo>
                <a:cubicBezTo>
                  <a:pt x="15206" y="11651"/>
                  <a:pt x="14925" y="11639"/>
                  <a:pt x="14643" y="11617"/>
                </a:cubicBezTo>
                <a:cubicBezTo>
                  <a:pt x="14350" y="11606"/>
                  <a:pt x="14057" y="11594"/>
                  <a:pt x="13753" y="11572"/>
                </a:cubicBezTo>
                <a:cubicBezTo>
                  <a:pt x="13460" y="11538"/>
                  <a:pt x="13145" y="11516"/>
                  <a:pt x="12841" y="11493"/>
                </a:cubicBezTo>
                <a:cubicBezTo>
                  <a:pt x="12525" y="11459"/>
                  <a:pt x="12210" y="11414"/>
                  <a:pt x="11883" y="11380"/>
                </a:cubicBezTo>
                <a:cubicBezTo>
                  <a:pt x="10599" y="11223"/>
                  <a:pt x="9225" y="10986"/>
                  <a:pt x="7806" y="10648"/>
                </a:cubicBezTo>
                <a:cubicBezTo>
                  <a:pt x="6387" y="10310"/>
                  <a:pt x="4923" y="9871"/>
                  <a:pt x="3436" y="9308"/>
                </a:cubicBezTo>
                <a:cubicBezTo>
                  <a:pt x="2693" y="9038"/>
                  <a:pt x="1938" y="8733"/>
                  <a:pt x="1285" y="8260"/>
                </a:cubicBezTo>
                <a:cubicBezTo>
                  <a:pt x="958" y="8024"/>
                  <a:pt x="665" y="7731"/>
                  <a:pt x="462" y="7382"/>
                </a:cubicBezTo>
                <a:cubicBezTo>
                  <a:pt x="260" y="7033"/>
                  <a:pt x="147" y="6627"/>
                  <a:pt x="170" y="6222"/>
                </a:cubicBezTo>
                <a:cubicBezTo>
                  <a:pt x="192" y="5805"/>
                  <a:pt x="327" y="5411"/>
                  <a:pt x="530" y="5062"/>
                </a:cubicBezTo>
                <a:cubicBezTo>
                  <a:pt x="733" y="4701"/>
                  <a:pt x="1003" y="4397"/>
                  <a:pt x="1318" y="4138"/>
                </a:cubicBezTo>
                <a:cubicBezTo>
                  <a:pt x="1949" y="3620"/>
                  <a:pt x="2693" y="3293"/>
                  <a:pt x="3425" y="3000"/>
                </a:cubicBezTo>
                <a:cubicBezTo>
                  <a:pt x="4900" y="2415"/>
                  <a:pt x="6364" y="1953"/>
                  <a:pt x="7784" y="1593"/>
                </a:cubicBezTo>
                <a:cubicBezTo>
                  <a:pt x="9191" y="1221"/>
                  <a:pt x="10554" y="951"/>
                  <a:pt x="11838" y="737"/>
                </a:cubicBezTo>
                <a:cubicBezTo>
                  <a:pt x="13122" y="523"/>
                  <a:pt x="14316" y="387"/>
                  <a:pt x="15420" y="275"/>
                </a:cubicBezTo>
                <a:cubicBezTo>
                  <a:pt x="17337" y="109"/>
                  <a:pt x="18930" y="70"/>
                  <a:pt x="20128" y="70"/>
                </a:cubicBezTo>
                <a:cubicBezTo>
                  <a:pt x="20310" y="70"/>
                  <a:pt x="20483" y="71"/>
                  <a:pt x="20646" y="72"/>
                </a:cubicBezTo>
                <a:cubicBezTo>
                  <a:pt x="20962" y="72"/>
                  <a:pt x="21232" y="83"/>
                  <a:pt x="21468" y="83"/>
                </a:cubicBezTo>
                <a:cubicBezTo>
                  <a:pt x="21705" y="95"/>
                  <a:pt x="21908" y="95"/>
                  <a:pt x="22065" y="106"/>
                </a:cubicBezTo>
                <a:lnTo>
                  <a:pt x="22572" y="106"/>
                </a:lnTo>
                <a:cubicBezTo>
                  <a:pt x="22572" y="106"/>
                  <a:pt x="22527" y="106"/>
                  <a:pt x="22437" y="95"/>
                </a:cubicBezTo>
                <a:cubicBezTo>
                  <a:pt x="22358" y="95"/>
                  <a:pt x="22234" y="83"/>
                  <a:pt x="22077" y="72"/>
                </a:cubicBezTo>
                <a:cubicBezTo>
                  <a:pt x="21908" y="61"/>
                  <a:pt x="21705" y="50"/>
                  <a:pt x="21468" y="38"/>
                </a:cubicBezTo>
                <a:cubicBezTo>
                  <a:pt x="21232" y="27"/>
                  <a:pt x="20962" y="27"/>
                  <a:pt x="20646" y="16"/>
                </a:cubicBezTo>
                <a:cubicBezTo>
                  <a:pt x="20308" y="7"/>
                  <a:pt x="19929" y="1"/>
                  <a:pt x="195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3697353" y="2456343"/>
            <a:ext cx="4355700" cy="17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5060553" y="940516"/>
            <a:ext cx="1629300" cy="14772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/>
          <p:nvPr/>
        </p:nvSpPr>
        <p:spPr>
          <a:xfrm>
            <a:off x="3642458" y="-1252825"/>
            <a:ext cx="5829218" cy="2360794"/>
          </a:xfrm>
          <a:custGeom>
            <a:avLst/>
            <a:gdLst/>
            <a:ahLst/>
            <a:cxnLst/>
            <a:rect l="l" t="t" r="r" b="b"/>
            <a:pathLst>
              <a:path w="57117" h="23132" extrusionOk="0">
                <a:moveTo>
                  <a:pt x="3086" y="1"/>
                </a:moveTo>
                <a:cubicBezTo>
                  <a:pt x="3086" y="1"/>
                  <a:pt x="3075" y="12"/>
                  <a:pt x="3052" y="46"/>
                </a:cubicBezTo>
                <a:cubicBezTo>
                  <a:pt x="3075" y="23"/>
                  <a:pt x="3086" y="1"/>
                  <a:pt x="3086" y="1"/>
                </a:cubicBezTo>
                <a:close/>
                <a:moveTo>
                  <a:pt x="3052" y="46"/>
                </a:moveTo>
                <a:cubicBezTo>
                  <a:pt x="3030" y="80"/>
                  <a:pt x="2996" y="125"/>
                  <a:pt x="2962" y="181"/>
                </a:cubicBezTo>
                <a:cubicBezTo>
                  <a:pt x="2883" y="305"/>
                  <a:pt x="2760" y="474"/>
                  <a:pt x="2613" y="710"/>
                </a:cubicBezTo>
                <a:cubicBezTo>
                  <a:pt x="2320" y="1183"/>
                  <a:pt x="1904" y="1893"/>
                  <a:pt x="1442" y="2850"/>
                </a:cubicBezTo>
                <a:cubicBezTo>
                  <a:pt x="1217" y="3335"/>
                  <a:pt x="991" y="3875"/>
                  <a:pt x="777" y="4483"/>
                </a:cubicBezTo>
                <a:cubicBezTo>
                  <a:pt x="563" y="5092"/>
                  <a:pt x="361" y="5767"/>
                  <a:pt x="225" y="6511"/>
                </a:cubicBezTo>
                <a:cubicBezTo>
                  <a:pt x="90" y="7254"/>
                  <a:pt x="0" y="8065"/>
                  <a:pt x="23" y="8921"/>
                </a:cubicBezTo>
                <a:cubicBezTo>
                  <a:pt x="56" y="9777"/>
                  <a:pt x="203" y="10678"/>
                  <a:pt x="518" y="11579"/>
                </a:cubicBezTo>
                <a:cubicBezTo>
                  <a:pt x="822" y="12480"/>
                  <a:pt x="1273" y="13393"/>
                  <a:pt x="1926" y="14204"/>
                </a:cubicBezTo>
                <a:cubicBezTo>
                  <a:pt x="2241" y="14609"/>
                  <a:pt x="2624" y="14981"/>
                  <a:pt x="3041" y="15330"/>
                </a:cubicBezTo>
                <a:cubicBezTo>
                  <a:pt x="3154" y="15420"/>
                  <a:pt x="3255" y="15499"/>
                  <a:pt x="3368" y="15578"/>
                </a:cubicBezTo>
                <a:cubicBezTo>
                  <a:pt x="3424" y="15623"/>
                  <a:pt x="3480" y="15668"/>
                  <a:pt x="3537" y="15702"/>
                </a:cubicBezTo>
                <a:lnTo>
                  <a:pt x="3706" y="15803"/>
                </a:lnTo>
                <a:cubicBezTo>
                  <a:pt x="3942" y="15961"/>
                  <a:pt x="4190" y="16073"/>
                  <a:pt x="4449" y="16209"/>
                </a:cubicBezTo>
                <a:cubicBezTo>
                  <a:pt x="4573" y="16265"/>
                  <a:pt x="4708" y="16310"/>
                  <a:pt x="4832" y="16366"/>
                </a:cubicBezTo>
                <a:lnTo>
                  <a:pt x="5035" y="16445"/>
                </a:lnTo>
                <a:lnTo>
                  <a:pt x="5238" y="16501"/>
                </a:lnTo>
                <a:cubicBezTo>
                  <a:pt x="5384" y="16535"/>
                  <a:pt x="5519" y="16569"/>
                  <a:pt x="5654" y="16614"/>
                </a:cubicBezTo>
                <a:cubicBezTo>
                  <a:pt x="5801" y="16637"/>
                  <a:pt x="5947" y="16659"/>
                  <a:pt x="6082" y="16682"/>
                </a:cubicBezTo>
                <a:lnTo>
                  <a:pt x="6296" y="16727"/>
                </a:lnTo>
                <a:cubicBezTo>
                  <a:pt x="6375" y="16738"/>
                  <a:pt x="6443" y="16738"/>
                  <a:pt x="6522" y="16738"/>
                </a:cubicBezTo>
                <a:cubicBezTo>
                  <a:pt x="6668" y="16749"/>
                  <a:pt x="6814" y="16760"/>
                  <a:pt x="6961" y="16772"/>
                </a:cubicBezTo>
                <a:cubicBezTo>
                  <a:pt x="7107" y="16772"/>
                  <a:pt x="7254" y="16772"/>
                  <a:pt x="7400" y="16760"/>
                </a:cubicBezTo>
                <a:lnTo>
                  <a:pt x="7625" y="16760"/>
                </a:lnTo>
                <a:cubicBezTo>
                  <a:pt x="7693" y="16760"/>
                  <a:pt x="7772" y="16738"/>
                  <a:pt x="7851" y="16738"/>
                </a:cubicBezTo>
                <a:lnTo>
                  <a:pt x="8290" y="16682"/>
                </a:lnTo>
                <a:cubicBezTo>
                  <a:pt x="8436" y="16659"/>
                  <a:pt x="8594" y="16625"/>
                  <a:pt x="8740" y="16603"/>
                </a:cubicBezTo>
                <a:lnTo>
                  <a:pt x="8966" y="16558"/>
                </a:lnTo>
                <a:lnTo>
                  <a:pt x="9180" y="16490"/>
                </a:lnTo>
                <a:cubicBezTo>
                  <a:pt x="9326" y="16456"/>
                  <a:pt x="9473" y="16411"/>
                  <a:pt x="9630" y="16366"/>
                </a:cubicBezTo>
                <a:cubicBezTo>
                  <a:pt x="9765" y="16321"/>
                  <a:pt x="9912" y="16265"/>
                  <a:pt x="10058" y="16220"/>
                </a:cubicBezTo>
                <a:cubicBezTo>
                  <a:pt x="10137" y="16197"/>
                  <a:pt x="10205" y="16163"/>
                  <a:pt x="10283" y="16141"/>
                </a:cubicBezTo>
                <a:lnTo>
                  <a:pt x="10497" y="16051"/>
                </a:lnTo>
                <a:cubicBezTo>
                  <a:pt x="10633" y="15995"/>
                  <a:pt x="10779" y="15927"/>
                  <a:pt x="10925" y="15871"/>
                </a:cubicBezTo>
                <a:lnTo>
                  <a:pt x="11342" y="15657"/>
                </a:lnTo>
                <a:cubicBezTo>
                  <a:pt x="11489" y="15589"/>
                  <a:pt x="11624" y="15521"/>
                  <a:pt x="11770" y="15443"/>
                </a:cubicBezTo>
                <a:cubicBezTo>
                  <a:pt x="11905" y="15364"/>
                  <a:pt x="12041" y="15285"/>
                  <a:pt x="12176" y="15206"/>
                </a:cubicBezTo>
                <a:cubicBezTo>
                  <a:pt x="12446" y="15037"/>
                  <a:pt x="12728" y="14879"/>
                  <a:pt x="12987" y="14688"/>
                </a:cubicBezTo>
                <a:cubicBezTo>
                  <a:pt x="13527" y="14328"/>
                  <a:pt x="14034" y="13922"/>
                  <a:pt x="14541" y="13505"/>
                </a:cubicBezTo>
                <a:cubicBezTo>
                  <a:pt x="15532" y="12649"/>
                  <a:pt x="16478" y="11692"/>
                  <a:pt x="17447" y="10735"/>
                </a:cubicBezTo>
                <a:cubicBezTo>
                  <a:pt x="18416" y="9777"/>
                  <a:pt x="19407" y="8809"/>
                  <a:pt x="20511" y="7941"/>
                </a:cubicBezTo>
                <a:cubicBezTo>
                  <a:pt x="21062" y="7513"/>
                  <a:pt x="21648" y="7119"/>
                  <a:pt x="22268" y="6759"/>
                </a:cubicBezTo>
                <a:cubicBezTo>
                  <a:pt x="22572" y="6578"/>
                  <a:pt x="22898" y="6432"/>
                  <a:pt x="23214" y="6274"/>
                </a:cubicBezTo>
                <a:cubicBezTo>
                  <a:pt x="23383" y="6207"/>
                  <a:pt x="23540" y="6139"/>
                  <a:pt x="23709" y="6072"/>
                </a:cubicBezTo>
                <a:cubicBezTo>
                  <a:pt x="23878" y="6004"/>
                  <a:pt x="24047" y="5936"/>
                  <a:pt x="24216" y="5880"/>
                </a:cubicBezTo>
                <a:cubicBezTo>
                  <a:pt x="25343" y="5517"/>
                  <a:pt x="26516" y="5339"/>
                  <a:pt x="27678" y="5339"/>
                </a:cubicBezTo>
                <a:cubicBezTo>
                  <a:pt x="27921" y="5339"/>
                  <a:pt x="28164" y="5346"/>
                  <a:pt x="28406" y="5362"/>
                </a:cubicBezTo>
                <a:cubicBezTo>
                  <a:pt x="29803" y="5463"/>
                  <a:pt x="31154" y="5801"/>
                  <a:pt x="32393" y="6353"/>
                </a:cubicBezTo>
                <a:cubicBezTo>
                  <a:pt x="33632" y="6894"/>
                  <a:pt x="34759" y="7648"/>
                  <a:pt x="35671" y="8583"/>
                </a:cubicBezTo>
                <a:cubicBezTo>
                  <a:pt x="36595" y="9507"/>
                  <a:pt x="37293" y="10588"/>
                  <a:pt x="37901" y="11669"/>
                </a:cubicBezTo>
                <a:cubicBezTo>
                  <a:pt x="38498" y="12762"/>
                  <a:pt x="39005" y="13877"/>
                  <a:pt x="39500" y="14958"/>
                </a:cubicBezTo>
                <a:cubicBezTo>
                  <a:pt x="39996" y="16028"/>
                  <a:pt x="40492" y="17076"/>
                  <a:pt x="41055" y="18044"/>
                </a:cubicBezTo>
                <a:cubicBezTo>
                  <a:pt x="41336" y="18529"/>
                  <a:pt x="41629" y="18991"/>
                  <a:pt x="41945" y="19430"/>
                </a:cubicBezTo>
                <a:cubicBezTo>
                  <a:pt x="42260" y="19858"/>
                  <a:pt x="42609" y="20275"/>
                  <a:pt x="42970" y="20635"/>
                </a:cubicBezTo>
                <a:cubicBezTo>
                  <a:pt x="43150" y="20826"/>
                  <a:pt x="43353" y="20995"/>
                  <a:pt x="43544" y="21164"/>
                </a:cubicBezTo>
                <a:cubicBezTo>
                  <a:pt x="43735" y="21322"/>
                  <a:pt x="43938" y="21480"/>
                  <a:pt x="44141" y="21626"/>
                </a:cubicBezTo>
                <a:cubicBezTo>
                  <a:pt x="44546" y="21908"/>
                  <a:pt x="44974" y="22156"/>
                  <a:pt x="45414" y="22347"/>
                </a:cubicBezTo>
                <a:cubicBezTo>
                  <a:pt x="45842" y="22538"/>
                  <a:pt x="46281" y="22696"/>
                  <a:pt x="46720" y="22809"/>
                </a:cubicBezTo>
                <a:cubicBezTo>
                  <a:pt x="47160" y="22921"/>
                  <a:pt x="47599" y="23000"/>
                  <a:pt x="48016" y="23057"/>
                </a:cubicBezTo>
                <a:cubicBezTo>
                  <a:pt x="48458" y="23109"/>
                  <a:pt x="48888" y="23131"/>
                  <a:pt x="49305" y="23131"/>
                </a:cubicBezTo>
                <a:cubicBezTo>
                  <a:pt x="49695" y="23131"/>
                  <a:pt x="50072" y="23112"/>
                  <a:pt x="50437" y="23079"/>
                </a:cubicBezTo>
                <a:cubicBezTo>
                  <a:pt x="51935" y="22933"/>
                  <a:pt x="53197" y="22550"/>
                  <a:pt x="54165" y="22110"/>
                </a:cubicBezTo>
                <a:cubicBezTo>
                  <a:pt x="54650" y="21896"/>
                  <a:pt x="55066" y="21682"/>
                  <a:pt x="55427" y="21491"/>
                </a:cubicBezTo>
                <a:cubicBezTo>
                  <a:pt x="55798" y="21311"/>
                  <a:pt x="56103" y="21153"/>
                  <a:pt x="56350" y="21029"/>
                </a:cubicBezTo>
                <a:cubicBezTo>
                  <a:pt x="56598" y="20905"/>
                  <a:pt x="56790" y="20804"/>
                  <a:pt x="56925" y="20748"/>
                </a:cubicBezTo>
                <a:cubicBezTo>
                  <a:pt x="56981" y="20714"/>
                  <a:pt x="57026" y="20691"/>
                  <a:pt x="57060" y="20669"/>
                </a:cubicBezTo>
                <a:cubicBezTo>
                  <a:pt x="57094" y="20658"/>
                  <a:pt x="57116" y="20646"/>
                  <a:pt x="57116" y="20646"/>
                </a:cubicBezTo>
                <a:cubicBezTo>
                  <a:pt x="57116" y="20643"/>
                  <a:pt x="57114" y="20642"/>
                  <a:pt x="57111" y="20642"/>
                </a:cubicBezTo>
                <a:cubicBezTo>
                  <a:pt x="57102" y="20642"/>
                  <a:pt x="57084" y="20650"/>
                  <a:pt x="57060" y="20658"/>
                </a:cubicBezTo>
                <a:cubicBezTo>
                  <a:pt x="57026" y="20680"/>
                  <a:pt x="56981" y="20703"/>
                  <a:pt x="56914" y="20725"/>
                </a:cubicBezTo>
                <a:cubicBezTo>
                  <a:pt x="56790" y="20781"/>
                  <a:pt x="56587" y="20872"/>
                  <a:pt x="56339" y="20995"/>
                </a:cubicBezTo>
                <a:cubicBezTo>
                  <a:pt x="56091" y="21119"/>
                  <a:pt x="55776" y="21266"/>
                  <a:pt x="55416" y="21446"/>
                </a:cubicBezTo>
                <a:cubicBezTo>
                  <a:pt x="55044" y="21626"/>
                  <a:pt x="54627" y="21840"/>
                  <a:pt x="54143" y="22054"/>
                </a:cubicBezTo>
                <a:cubicBezTo>
                  <a:pt x="53174" y="22482"/>
                  <a:pt x="51924" y="22854"/>
                  <a:pt x="50426" y="22989"/>
                </a:cubicBezTo>
                <a:cubicBezTo>
                  <a:pt x="50092" y="23019"/>
                  <a:pt x="49744" y="23036"/>
                  <a:pt x="49386" y="23036"/>
                </a:cubicBezTo>
                <a:cubicBezTo>
                  <a:pt x="48947" y="23036"/>
                  <a:pt x="48492" y="23011"/>
                  <a:pt x="48027" y="22955"/>
                </a:cubicBezTo>
                <a:cubicBezTo>
                  <a:pt x="47610" y="22899"/>
                  <a:pt x="47182" y="22820"/>
                  <a:pt x="46743" y="22707"/>
                </a:cubicBezTo>
                <a:cubicBezTo>
                  <a:pt x="46315" y="22595"/>
                  <a:pt x="45876" y="22437"/>
                  <a:pt x="45448" y="22246"/>
                </a:cubicBezTo>
                <a:cubicBezTo>
                  <a:pt x="45020" y="22054"/>
                  <a:pt x="44603" y="21806"/>
                  <a:pt x="44197" y="21525"/>
                </a:cubicBezTo>
                <a:cubicBezTo>
                  <a:pt x="43995" y="21390"/>
                  <a:pt x="43803" y="21232"/>
                  <a:pt x="43612" y="21074"/>
                </a:cubicBezTo>
                <a:cubicBezTo>
                  <a:pt x="43420" y="20905"/>
                  <a:pt x="43229" y="20736"/>
                  <a:pt x="43060" y="20556"/>
                </a:cubicBezTo>
                <a:cubicBezTo>
                  <a:pt x="42699" y="20184"/>
                  <a:pt x="42350" y="19779"/>
                  <a:pt x="42035" y="19351"/>
                </a:cubicBezTo>
                <a:cubicBezTo>
                  <a:pt x="41731" y="18923"/>
                  <a:pt x="41438" y="18461"/>
                  <a:pt x="41156" y="17977"/>
                </a:cubicBezTo>
                <a:cubicBezTo>
                  <a:pt x="40604" y="17019"/>
                  <a:pt x="40120" y="15972"/>
                  <a:pt x="39624" y="14891"/>
                </a:cubicBezTo>
                <a:cubicBezTo>
                  <a:pt x="39129" y="13821"/>
                  <a:pt x="38622" y="12706"/>
                  <a:pt x="38014" y="11602"/>
                </a:cubicBezTo>
                <a:cubicBezTo>
                  <a:pt x="37406" y="10509"/>
                  <a:pt x="36707" y="9417"/>
                  <a:pt x="35761" y="8482"/>
                </a:cubicBezTo>
                <a:cubicBezTo>
                  <a:pt x="34837" y="7536"/>
                  <a:pt x="33700" y="6770"/>
                  <a:pt x="32450" y="6218"/>
                </a:cubicBezTo>
                <a:cubicBezTo>
                  <a:pt x="31199" y="5655"/>
                  <a:pt x="29825" y="5306"/>
                  <a:pt x="28417" y="5204"/>
                </a:cubicBezTo>
                <a:cubicBezTo>
                  <a:pt x="28173" y="5189"/>
                  <a:pt x="27929" y="5181"/>
                  <a:pt x="27684" y="5181"/>
                </a:cubicBezTo>
                <a:cubicBezTo>
                  <a:pt x="26504" y="5181"/>
                  <a:pt x="25318" y="5363"/>
                  <a:pt x="24171" y="5745"/>
                </a:cubicBezTo>
                <a:cubicBezTo>
                  <a:pt x="23991" y="5790"/>
                  <a:pt x="23822" y="5858"/>
                  <a:pt x="23653" y="5925"/>
                </a:cubicBezTo>
                <a:cubicBezTo>
                  <a:pt x="23484" y="5993"/>
                  <a:pt x="23326" y="6072"/>
                  <a:pt x="23157" y="6139"/>
                </a:cubicBezTo>
                <a:cubicBezTo>
                  <a:pt x="22831" y="6297"/>
                  <a:pt x="22504" y="6443"/>
                  <a:pt x="22200" y="6635"/>
                </a:cubicBezTo>
                <a:cubicBezTo>
                  <a:pt x="21569" y="6984"/>
                  <a:pt x="20984" y="7389"/>
                  <a:pt x="20432" y="7829"/>
                </a:cubicBezTo>
                <a:cubicBezTo>
                  <a:pt x="19305" y="8696"/>
                  <a:pt x="18314" y="9665"/>
                  <a:pt x="17346" y="10622"/>
                </a:cubicBezTo>
                <a:cubicBezTo>
                  <a:pt x="16377" y="11579"/>
                  <a:pt x="15442" y="12537"/>
                  <a:pt x="14451" y="13393"/>
                </a:cubicBezTo>
                <a:cubicBezTo>
                  <a:pt x="13944" y="13809"/>
                  <a:pt x="13437" y="14215"/>
                  <a:pt x="12908" y="14564"/>
                </a:cubicBezTo>
                <a:cubicBezTo>
                  <a:pt x="12649" y="14756"/>
                  <a:pt x="12378" y="14913"/>
                  <a:pt x="12108" y="15082"/>
                </a:cubicBezTo>
                <a:cubicBezTo>
                  <a:pt x="11973" y="15161"/>
                  <a:pt x="11838" y="15240"/>
                  <a:pt x="11703" y="15319"/>
                </a:cubicBezTo>
                <a:cubicBezTo>
                  <a:pt x="11567" y="15398"/>
                  <a:pt x="11421" y="15465"/>
                  <a:pt x="11286" y="15533"/>
                </a:cubicBezTo>
                <a:cubicBezTo>
                  <a:pt x="11151" y="15600"/>
                  <a:pt x="11004" y="15668"/>
                  <a:pt x="10869" y="15747"/>
                </a:cubicBezTo>
                <a:cubicBezTo>
                  <a:pt x="10723" y="15803"/>
                  <a:pt x="10588" y="15859"/>
                  <a:pt x="10441" y="15927"/>
                </a:cubicBezTo>
                <a:lnTo>
                  <a:pt x="10227" y="16017"/>
                </a:lnTo>
                <a:cubicBezTo>
                  <a:pt x="10160" y="16040"/>
                  <a:pt x="10092" y="16062"/>
                  <a:pt x="10013" y="16096"/>
                </a:cubicBezTo>
                <a:cubicBezTo>
                  <a:pt x="9867" y="16141"/>
                  <a:pt x="9732" y="16197"/>
                  <a:pt x="9585" y="16242"/>
                </a:cubicBezTo>
                <a:cubicBezTo>
                  <a:pt x="9439" y="16287"/>
                  <a:pt x="9292" y="16321"/>
                  <a:pt x="9146" y="16366"/>
                </a:cubicBezTo>
                <a:lnTo>
                  <a:pt x="8932" y="16423"/>
                </a:lnTo>
                <a:lnTo>
                  <a:pt x="8707" y="16468"/>
                </a:lnTo>
                <a:cubicBezTo>
                  <a:pt x="8560" y="16490"/>
                  <a:pt x="8414" y="16524"/>
                  <a:pt x="8267" y="16558"/>
                </a:cubicBezTo>
                <a:lnTo>
                  <a:pt x="7828" y="16603"/>
                </a:lnTo>
                <a:cubicBezTo>
                  <a:pt x="7761" y="16614"/>
                  <a:pt x="7693" y="16625"/>
                  <a:pt x="7614" y="16625"/>
                </a:cubicBezTo>
                <a:lnTo>
                  <a:pt x="7400" y="16637"/>
                </a:lnTo>
                <a:cubicBezTo>
                  <a:pt x="7302" y="16637"/>
                  <a:pt x="7205" y="16642"/>
                  <a:pt x="7107" y="16642"/>
                </a:cubicBezTo>
                <a:cubicBezTo>
                  <a:pt x="7058" y="16642"/>
                  <a:pt x="7010" y="16640"/>
                  <a:pt x="6961" y="16637"/>
                </a:cubicBezTo>
                <a:cubicBezTo>
                  <a:pt x="6814" y="16625"/>
                  <a:pt x="6668" y="16625"/>
                  <a:pt x="6522" y="16614"/>
                </a:cubicBezTo>
                <a:cubicBezTo>
                  <a:pt x="6454" y="16603"/>
                  <a:pt x="6386" y="16603"/>
                  <a:pt x="6308" y="16591"/>
                </a:cubicBezTo>
                <a:lnTo>
                  <a:pt x="6105" y="16558"/>
                </a:lnTo>
                <a:cubicBezTo>
                  <a:pt x="5958" y="16535"/>
                  <a:pt x="5823" y="16513"/>
                  <a:pt x="5677" y="16490"/>
                </a:cubicBezTo>
                <a:cubicBezTo>
                  <a:pt x="5542" y="16456"/>
                  <a:pt x="5406" y="16411"/>
                  <a:pt x="5271" y="16377"/>
                </a:cubicBezTo>
                <a:lnTo>
                  <a:pt x="5069" y="16321"/>
                </a:lnTo>
                <a:lnTo>
                  <a:pt x="4877" y="16242"/>
                </a:lnTo>
                <a:cubicBezTo>
                  <a:pt x="4753" y="16197"/>
                  <a:pt x="4618" y="16152"/>
                  <a:pt x="4494" y="16096"/>
                </a:cubicBezTo>
                <a:cubicBezTo>
                  <a:pt x="4246" y="15972"/>
                  <a:pt x="3999" y="15859"/>
                  <a:pt x="3773" y="15702"/>
                </a:cubicBezTo>
                <a:lnTo>
                  <a:pt x="3604" y="15600"/>
                </a:lnTo>
                <a:cubicBezTo>
                  <a:pt x="3537" y="15567"/>
                  <a:pt x="3480" y="15521"/>
                  <a:pt x="3435" y="15488"/>
                </a:cubicBezTo>
                <a:cubicBezTo>
                  <a:pt x="3323" y="15398"/>
                  <a:pt x="3221" y="15319"/>
                  <a:pt x="3109" y="15240"/>
                </a:cubicBezTo>
                <a:cubicBezTo>
                  <a:pt x="2703" y="14902"/>
                  <a:pt x="2320" y="14530"/>
                  <a:pt x="2016" y="14125"/>
                </a:cubicBezTo>
                <a:cubicBezTo>
                  <a:pt x="1363" y="13325"/>
                  <a:pt x="912" y="12435"/>
                  <a:pt x="608" y="11546"/>
                </a:cubicBezTo>
                <a:cubicBezTo>
                  <a:pt x="304" y="10656"/>
                  <a:pt x="147" y="9766"/>
                  <a:pt x="113" y="8921"/>
                </a:cubicBezTo>
                <a:cubicBezTo>
                  <a:pt x="90" y="8065"/>
                  <a:pt x="169" y="7266"/>
                  <a:pt x="304" y="6522"/>
                </a:cubicBezTo>
                <a:cubicBezTo>
                  <a:pt x="428" y="5790"/>
                  <a:pt x="631" y="5114"/>
                  <a:pt x="834" y="4506"/>
                </a:cubicBezTo>
                <a:cubicBezTo>
                  <a:pt x="1048" y="3898"/>
                  <a:pt x="1273" y="3357"/>
                  <a:pt x="1498" y="2873"/>
                </a:cubicBezTo>
                <a:cubicBezTo>
                  <a:pt x="1937" y="1915"/>
                  <a:pt x="2354" y="1206"/>
                  <a:pt x="2647" y="733"/>
                </a:cubicBezTo>
                <a:cubicBezTo>
                  <a:pt x="2782" y="485"/>
                  <a:pt x="2895" y="316"/>
                  <a:pt x="2974" y="192"/>
                </a:cubicBezTo>
                <a:cubicBezTo>
                  <a:pt x="3007" y="125"/>
                  <a:pt x="3041" y="80"/>
                  <a:pt x="3052" y="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rot="1228671">
            <a:off x="3735946" y="4079467"/>
            <a:ext cx="4525722" cy="2680896"/>
          </a:xfrm>
          <a:custGeom>
            <a:avLst/>
            <a:gdLst/>
            <a:ahLst/>
            <a:cxnLst/>
            <a:rect l="l" t="t" r="r" b="b"/>
            <a:pathLst>
              <a:path w="44344" h="26268" extrusionOk="0">
                <a:moveTo>
                  <a:pt x="0" y="25400"/>
                </a:moveTo>
                <a:cubicBezTo>
                  <a:pt x="0" y="25411"/>
                  <a:pt x="11" y="25411"/>
                  <a:pt x="34" y="25411"/>
                </a:cubicBezTo>
                <a:cubicBezTo>
                  <a:pt x="11" y="25400"/>
                  <a:pt x="0" y="25400"/>
                  <a:pt x="0" y="25400"/>
                </a:cubicBezTo>
                <a:close/>
                <a:moveTo>
                  <a:pt x="39805" y="1"/>
                </a:moveTo>
                <a:cubicBezTo>
                  <a:pt x="39748" y="1"/>
                  <a:pt x="39681" y="1"/>
                  <a:pt x="39613" y="12"/>
                </a:cubicBezTo>
                <a:cubicBezTo>
                  <a:pt x="39095" y="24"/>
                  <a:pt x="38532" y="102"/>
                  <a:pt x="37957" y="238"/>
                </a:cubicBezTo>
                <a:cubicBezTo>
                  <a:pt x="37372" y="373"/>
                  <a:pt x="36775" y="564"/>
                  <a:pt x="36178" y="834"/>
                </a:cubicBezTo>
                <a:cubicBezTo>
                  <a:pt x="34973" y="1375"/>
                  <a:pt x="33756" y="2197"/>
                  <a:pt x="32664" y="3301"/>
                </a:cubicBezTo>
                <a:cubicBezTo>
                  <a:pt x="31571" y="4394"/>
                  <a:pt x="30591" y="5745"/>
                  <a:pt x="29780" y="7288"/>
                </a:cubicBezTo>
                <a:cubicBezTo>
                  <a:pt x="28958" y="8820"/>
                  <a:pt x="28294" y="10532"/>
                  <a:pt x="27719" y="12334"/>
                </a:cubicBezTo>
                <a:cubicBezTo>
                  <a:pt x="27426" y="13224"/>
                  <a:pt x="27156" y="14148"/>
                  <a:pt x="26886" y="15082"/>
                </a:cubicBezTo>
                <a:cubicBezTo>
                  <a:pt x="26604" y="16017"/>
                  <a:pt x="26322" y="16963"/>
                  <a:pt x="25951" y="17887"/>
                </a:cubicBezTo>
                <a:cubicBezTo>
                  <a:pt x="25568" y="18811"/>
                  <a:pt x="25106" y="19689"/>
                  <a:pt x="24509" y="20444"/>
                </a:cubicBezTo>
                <a:cubicBezTo>
                  <a:pt x="23901" y="21198"/>
                  <a:pt x="23169" y="21829"/>
                  <a:pt x="22392" y="22347"/>
                </a:cubicBezTo>
                <a:cubicBezTo>
                  <a:pt x="21614" y="22877"/>
                  <a:pt x="20781" y="23293"/>
                  <a:pt x="19959" y="23654"/>
                </a:cubicBezTo>
                <a:cubicBezTo>
                  <a:pt x="19542" y="23823"/>
                  <a:pt x="19125" y="23992"/>
                  <a:pt x="18708" y="24149"/>
                </a:cubicBezTo>
                <a:cubicBezTo>
                  <a:pt x="18292" y="24285"/>
                  <a:pt x="17875" y="24442"/>
                  <a:pt x="17458" y="24566"/>
                </a:cubicBezTo>
                <a:cubicBezTo>
                  <a:pt x="14158" y="25625"/>
                  <a:pt x="11038" y="26053"/>
                  <a:pt x="8425" y="26143"/>
                </a:cubicBezTo>
                <a:cubicBezTo>
                  <a:pt x="8006" y="26157"/>
                  <a:pt x="7599" y="26164"/>
                  <a:pt x="7205" y="26164"/>
                </a:cubicBezTo>
                <a:cubicBezTo>
                  <a:pt x="5149" y="26164"/>
                  <a:pt x="3461" y="25983"/>
                  <a:pt x="2242" y="25794"/>
                </a:cubicBezTo>
                <a:cubicBezTo>
                  <a:pt x="1881" y="25738"/>
                  <a:pt x="1554" y="25692"/>
                  <a:pt x="1284" y="25647"/>
                </a:cubicBezTo>
                <a:cubicBezTo>
                  <a:pt x="1003" y="25591"/>
                  <a:pt x="766" y="25546"/>
                  <a:pt x="575" y="25512"/>
                </a:cubicBezTo>
                <a:cubicBezTo>
                  <a:pt x="394" y="25478"/>
                  <a:pt x="248" y="25445"/>
                  <a:pt x="147" y="25422"/>
                </a:cubicBezTo>
                <a:cubicBezTo>
                  <a:pt x="102" y="25422"/>
                  <a:pt x="68" y="25411"/>
                  <a:pt x="34" y="25411"/>
                </a:cubicBezTo>
                <a:cubicBezTo>
                  <a:pt x="68" y="25422"/>
                  <a:pt x="102" y="25433"/>
                  <a:pt x="147" y="25445"/>
                </a:cubicBezTo>
                <a:cubicBezTo>
                  <a:pt x="248" y="25467"/>
                  <a:pt x="383" y="25501"/>
                  <a:pt x="575" y="25535"/>
                </a:cubicBezTo>
                <a:cubicBezTo>
                  <a:pt x="766" y="25580"/>
                  <a:pt x="1003" y="25636"/>
                  <a:pt x="1273" y="25692"/>
                </a:cubicBezTo>
                <a:cubicBezTo>
                  <a:pt x="1554" y="25738"/>
                  <a:pt x="1870" y="25794"/>
                  <a:pt x="2230" y="25861"/>
                </a:cubicBezTo>
                <a:cubicBezTo>
                  <a:pt x="3505" y="26069"/>
                  <a:pt x="5291" y="26268"/>
                  <a:pt x="7491" y="26268"/>
                </a:cubicBezTo>
                <a:cubicBezTo>
                  <a:pt x="7798" y="26268"/>
                  <a:pt x="8113" y="26264"/>
                  <a:pt x="8436" y="26256"/>
                </a:cubicBezTo>
                <a:cubicBezTo>
                  <a:pt x="11061" y="26177"/>
                  <a:pt x="14192" y="25760"/>
                  <a:pt x="17503" y="24701"/>
                </a:cubicBezTo>
                <a:cubicBezTo>
                  <a:pt x="17920" y="24566"/>
                  <a:pt x="18337" y="24420"/>
                  <a:pt x="18754" y="24273"/>
                </a:cubicBezTo>
                <a:cubicBezTo>
                  <a:pt x="19170" y="24127"/>
                  <a:pt x="19587" y="23958"/>
                  <a:pt x="20015" y="23778"/>
                </a:cubicBezTo>
                <a:cubicBezTo>
                  <a:pt x="20849" y="23417"/>
                  <a:pt x="21682" y="23001"/>
                  <a:pt x="22470" y="22471"/>
                </a:cubicBezTo>
                <a:cubicBezTo>
                  <a:pt x="23259" y="21953"/>
                  <a:pt x="24002" y="21300"/>
                  <a:pt x="24622" y="20534"/>
                </a:cubicBezTo>
                <a:cubicBezTo>
                  <a:pt x="25230" y="19768"/>
                  <a:pt x="25703" y="18878"/>
                  <a:pt x="26086" y="17943"/>
                </a:cubicBezTo>
                <a:cubicBezTo>
                  <a:pt x="26458" y="17020"/>
                  <a:pt x="26750" y="16062"/>
                  <a:pt x="27021" y="15128"/>
                </a:cubicBezTo>
                <a:cubicBezTo>
                  <a:pt x="27291" y="14193"/>
                  <a:pt x="27561" y="13269"/>
                  <a:pt x="27854" y="12379"/>
                </a:cubicBezTo>
                <a:cubicBezTo>
                  <a:pt x="28429" y="10577"/>
                  <a:pt x="29082" y="8876"/>
                  <a:pt x="29893" y="7356"/>
                </a:cubicBezTo>
                <a:cubicBezTo>
                  <a:pt x="30693" y="5824"/>
                  <a:pt x="31673" y="4484"/>
                  <a:pt x="32754" y="3391"/>
                </a:cubicBezTo>
                <a:cubicBezTo>
                  <a:pt x="33835" y="2299"/>
                  <a:pt x="35029" y="1465"/>
                  <a:pt x="36212" y="925"/>
                </a:cubicBezTo>
                <a:cubicBezTo>
                  <a:pt x="36809" y="654"/>
                  <a:pt x="37406" y="463"/>
                  <a:pt x="37980" y="328"/>
                </a:cubicBezTo>
                <a:cubicBezTo>
                  <a:pt x="38543" y="192"/>
                  <a:pt x="39095" y="114"/>
                  <a:pt x="39613" y="91"/>
                </a:cubicBezTo>
                <a:cubicBezTo>
                  <a:pt x="39681" y="91"/>
                  <a:pt x="39748" y="91"/>
                  <a:pt x="39816" y="80"/>
                </a:cubicBezTo>
                <a:lnTo>
                  <a:pt x="40368" y="80"/>
                </a:lnTo>
                <a:cubicBezTo>
                  <a:pt x="40604" y="102"/>
                  <a:pt x="40841" y="102"/>
                  <a:pt x="41066" y="136"/>
                </a:cubicBezTo>
                <a:cubicBezTo>
                  <a:pt x="41168" y="147"/>
                  <a:pt x="41280" y="159"/>
                  <a:pt x="41382" y="170"/>
                </a:cubicBezTo>
                <a:cubicBezTo>
                  <a:pt x="41494" y="192"/>
                  <a:pt x="41596" y="215"/>
                  <a:pt x="41697" y="226"/>
                </a:cubicBezTo>
                <a:cubicBezTo>
                  <a:pt x="41900" y="260"/>
                  <a:pt x="42080" y="316"/>
                  <a:pt x="42260" y="361"/>
                </a:cubicBezTo>
                <a:cubicBezTo>
                  <a:pt x="42970" y="542"/>
                  <a:pt x="43488" y="789"/>
                  <a:pt x="43826" y="958"/>
                </a:cubicBezTo>
                <a:cubicBezTo>
                  <a:pt x="43995" y="1048"/>
                  <a:pt x="44119" y="1127"/>
                  <a:pt x="44209" y="1184"/>
                </a:cubicBezTo>
                <a:cubicBezTo>
                  <a:pt x="44254" y="1206"/>
                  <a:pt x="44276" y="1217"/>
                  <a:pt x="44299" y="1240"/>
                </a:cubicBezTo>
                <a:cubicBezTo>
                  <a:pt x="44321" y="1251"/>
                  <a:pt x="44333" y="1251"/>
                  <a:pt x="44333" y="1251"/>
                </a:cubicBezTo>
                <a:lnTo>
                  <a:pt x="44333" y="1240"/>
                </a:lnTo>
                <a:cubicBezTo>
                  <a:pt x="44344" y="1240"/>
                  <a:pt x="44333" y="1240"/>
                  <a:pt x="44310" y="1217"/>
                </a:cubicBezTo>
                <a:cubicBezTo>
                  <a:pt x="44287" y="1206"/>
                  <a:pt x="44254" y="1184"/>
                  <a:pt x="44209" y="1161"/>
                </a:cubicBezTo>
                <a:cubicBezTo>
                  <a:pt x="44130" y="1105"/>
                  <a:pt x="44006" y="1026"/>
                  <a:pt x="43837" y="936"/>
                </a:cubicBezTo>
                <a:cubicBezTo>
                  <a:pt x="43499" y="744"/>
                  <a:pt x="42981" y="497"/>
                  <a:pt x="42271" y="294"/>
                </a:cubicBezTo>
                <a:cubicBezTo>
                  <a:pt x="42091" y="249"/>
                  <a:pt x="41911" y="192"/>
                  <a:pt x="41708" y="159"/>
                </a:cubicBezTo>
                <a:cubicBezTo>
                  <a:pt x="41607" y="136"/>
                  <a:pt x="41505" y="125"/>
                  <a:pt x="41393" y="102"/>
                </a:cubicBezTo>
                <a:cubicBezTo>
                  <a:pt x="41291" y="91"/>
                  <a:pt x="41179" y="69"/>
                  <a:pt x="41066" y="57"/>
                </a:cubicBezTo>
                <a:cubicBezTo>
                  <a:pt x="40852" y="24"/>
                  <a:pt x="40616" y="24"/>
                  <a:pt x="403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rot="-9190242" flipH="1">
            <a:off x="7428616" y="2231550"/>
            <a:ext cx="2308361" cy="1200209"/>
          </a:xfrm>
          <a:custGeom>
            <a:avLst/>
            <a:gdLst/>
            <a:ahLst/>
            <a:cxnLst/>
            <a:rect l="l" t="t" r="r" b="b"/>
            <a:pathLst>
              <a:path w="22618" h="11760" extrusionOk="0">
                <a:moveTo>
                  <a:pt x="19512" y="1"/>
                </a:moveTo>
                <a:cubicBezTo>
                  <a:pt x="18399" y="1"/>
                  <a:pt x="17014" y="42"/>
                  <a:pt x="15409" y="173"/>
                </a:cubicBezTo>
                <a:cubicBezTo>
                  <a:pt x="14305" y="275"/>
                  <a:pt x="13100" y="410"/>
                  <a:pt x="11816" y="613"/>
                </a:cubicBezTo>
                <a:cubicBezTo>
                  <a:pt x="10532" y="827"/>
                  <a:pt x="9169" y="1097"/>
                  <a:pt x="7750" y="1457"/>
                </a:cubicBezTo>
                <a:cubicBezTo>
                  <a:pt x="6331" y="1829"/>
                  <a:pt x="4855" y="2280"/>
                  <a:pt x="3368" y="2865"/>
                </a:cubicBezTo>
                <a:cubicBezTo>
                  <a:pt x="2636" y="3169"/>
                  <a:pt x="1870" y="3496"/>
                  <a:pt x="1228" y="4025"/>
                </a:cubicBezTo>
                <a:cubicBezTo>
                  <a:pt x="902" y="4296"/>
                  <a:pt x="620" y="4622"/>
                  <a:pt x="406" y="4983"/>
                </a:cubicBezTo>
                <a:cubicBezTo>
                  <a:pt x="192" y="5355"/>
                  <a:pt x="46" y="5771"/>
                  <a:pt x="23" y="6211"/>
                </a:cubicBezTo>
                <a:cubicBezTo>
                  <a:pt x="1" y="6650"/>
                  <a:pt x="113" y="7078"/>
                  <a:pt x="327" y="7449"/>
                </a:cubicBezTo>
                <a:cubicBezTo>
                  <a:pt x="553" y="7821"/>
                  <a:pt x="857" y="8125"/>
                  <a:pt x="1195" y="8373"/>
                </a:cubicBezTo>
                <a:cubicBezTo>
                  <a:pt x="1870" y="8869"/>
                  <a:pt x="2636" y="9173"/>
                  <a:pt x="3380" y="9443"/>
                </a:cubicBezTo>
                <a:cubicBezTo>
                  <a:pt x="4878" y="10006"/>
                  <a:pt x="6353" y="10445"/>
                  <a:pt x="7784" y="10783"/>
                </a:cubicBezTo>
                <a:cubicBezTo>
                  <a:pt x="9203" y="11121"/>
                  <a:pt x="10577" y="11347"/>
                  <a:pt x="11872" y="11504"/>
                </a:cubicBezTo>
                <a:cubicBezTo>
                  <a:pt x="12199" y="11538"/>
                  <a:pt x="12514" y="11583"/>
                  <a:pt x="12830" y="11606"/>
                </a:cubicBezTo>
                <a:cubicBezTo>
                  <a:pt x="13145" y="11628"/>
                  <a:pt x="13449" y="11662"/>
                  <a:pt x="13753" y="11684"/>
                </a:cubicBezTo>
                <a:cubicBezTo>
                  <a:pt x="14046" y="11707"/>
                  <a:pt x="14350" y="11718"/>
                  <a:pt x="14632" y="11730"/>
                </a:cubicBezTo>
                <a:cubicBezTo>
                  <a:pt x="14925" y="11741"/>
                  <a:pt x="15206" y="11752"/>
                  <a:pt x="15488" y="11752"/>
                </a:cubicBezTo>
                <a:cubicBezTo>
                  <a:pt x="15750" y="11757"/>
                  <a:pt x="16006" y="11760"/>
                  <a:pt x="16255" y="11760"/>
                </a:cubicBezTo>
                <a:cubicBezTo>
                  <a:pt x="18119" y="11760"/>
                  <a:pt x="19631" y="11621"/>
                  <a:pt x="20714" y="11482"/>
                </a:cubicBezTo>
                <a:cubicBezTo>
                  <a:pt x="21029" y="11448"/>
                  <a:pt x="21300" y="11414"/>
                  <a:pt x="21536" y="11380"/>
                </a:cubicBezTo>
                <a:cubicBezTo>
                  <a:pt x="21773" y="11335"/>
                  <a:pt x="21964" y="11302"/>
                  <a:pt x="22133" y="11279"/>
                </a:cubicBezTo>
                <a:cubicBezTo>
                  <a:pt x="22291" y="11245"/>
                  <a:pt x="22403" y="11234"/>
                  <a:pt x="22493" y="11211"/>
                </a:cubicBezTo>
                <a:cubicBezTo>
                  <a:pt x="22572" y="11200"/>
                  <a:pt x="22617" y="11189"/>
                  <a:pt x="22617" y="11189"/>
                </a:cubicBezTo>
                <a:lnTo>
                  <a:pt x="22584" y="11189"/>
                </a:lnTo>
                <a:cubicBezTo>
                  <a:pt x="22561" y="11189"/>
                  <a:pt x="22527" y="11189"/>
                  <a:pt x="22493" y="11200"/>
                </a:cubicBezTo>
                <a:cubicBezTo>
                  <a:pt x="22403" y="11211"/>
                  <a:pt x="22279" y="11223"/>
                  <a:pt x="22122" y="11245"/>
                </a:cubicBezTo>
                <a:cubicBezTo>
                  <a:pt x="21964" y="11268"/>
                  <a:pt x="21761" y="11302"/>
                  <a:pt x="21525" y="11335"/>
                </a:cubicBezTo>
                <a:cubicBezTo>
                  <a:pt x="21288" y="11369"/>
                  <a:pt x="21018" y="11392"/>
                  <a:pt x="20714" y="11425"/>
                </a:cubicBezTo>
                <a:cubicBezTo>
                  <a:pt x="19681" y="11549"/>
                  <a:pt x="18250" y="11664"/>
                  <a:pt x="16508" y="11664"/>
                </a:cubicBezTo>
                <a:cubicBezTo>
                  <a:pt x="16179" y="11664"/>
                  <a:pt x="15839" y="11660"/>
                  <a:pt x="15488" y="11651"/>
                </a:cubicBezTo>
                <a:cubicBezTo>
                  <a:pt x="15206" y="11651"/>
                  <a:pt x="14925" y="11639"/>
                  <a:pt x="14643" y="11617"/>
                </a:cubicBezTo>
                <a:cubicBezTo>
                  <a:pt x="14350" y="11606"/>
                  <a:pt x="14057" y="11594"/>
                  <a:pt x="13753" y="11572"/>
                </a:cubicBezTo>
                <a:cubicBezTo>
                  <a:pt x="13460" y="11538"/>
                  <a:pt x="13145" y="11516"/>
                  <a:pt x="12841" y="11493"/>
                </a:cubicBezTo>
                <a:cubicBezTo>
                  <a:pt x="12525" y="11459"/>
                  <a:pt x="12210" y="11414"/>
                  <a:pt x="11883" y="11380"/>
                </a:cubicBezTo>
                <a:cubicBezTo>
                  <a:pt x="10599" y="11223"/>
                  <a:pt x="9225" y="10986"/>
                  <a:pt x="7806" y="10648"/>
                </a:cubicBezTo>
                <a:cubicBezTo>
                  <a:pt x="6387" y="10310"/>
                  <a:pt x="4923" y="9871"/>
                  <a:pt x="3436" y="9308"/>
                </a:cubicBezTo>
                <a:cubicBezTo>
                  <a:pt x="2693" y="9038"/>
                  <a:pt x="1938" y="8733"/>
                  <a:pt x="1285" y="8260"/>
                </a:cubicBezTo>
                <a:cubicBezTo>
                  <a:pt x="958" y="8024"/>
                  <a:pt x="665" y="7731"/>
                  <a:pt x="462" y="7382"/>
                </a:cubicBezTo>
                <a:cubicBezTo>
                  <a:pt x="260" y="7033"/>
                  <a:pt x="147" y="6627"/>
                  <a:pt x="170" y="6222"/>
                </a:cubicBezTo>
                <a:cubicBezTo>
                  <a:pt x="192" y="5805"/>
                  <a:pt x="327" y="5411"/>
                  <a:pt x="530" y="5062"/>
                </a:cubicBezTo>
                <a:cubicBezTo>
                  <a:pt x="733" y="4701"/>
                  <a:pt x="1003" y="4397"/>
                  <a:pt x="1318" y="4138"/>
                </a:cubicBezTo>
                <a:cubicBezTo>
                  <a:pt x="1949" y="3620"/>
                  <a:pt x="2693" y="3293"/>
                  <a:pt x="3425" y="3000"/>
                </a:cubicBezTo>
                <a:cubicBezTo>
                  <a:pt x="4900" y="2415"/>
                  <a:pt x="6364" y="1953"/>
                  <a:pt x="7784" y="1593"/>
                </a:cubicBezTo>
                <a:cubicBezTo>
                  <a:pt x="9191" y="1221"/>
                  <a:pt x="10554" y="951"/>
                  <a:pt x="11838" y="737"/>
                </a:cubicBezTo>
                <a:cubicBezTo>
                  <a:pt x="13122" y="523"/>
                  <a:pt x="14316" y="387"/>
                  <a:pt x="15420" y="275"/>
                </a:cubicBezTo>
                <a:cubicBezTo>
                  <a:pt x="17337" y="109"/>
                  <a:pt x="18930" y="70"/>
                  <a:pt x="20128" y="70"/>
                </a:cubicBezTo>
                <a:cubicBezTo>
                  <a:pt x="20310" y="70"/>
                  <a:pt x="20483" y="71"/>
                  <a:pt x="20646" y="72"/>
                </a:cubicBezTo>
                <a:cubicBezTo>
                  <a:pt x="20962" y="72"/>
                  <a:pt x="21232" y="83"/>
                  <a:pt x="21468" y="83"/>
                </a:cubicBezTo>
                <a:cubicBezTo>
                  <a:pt x="21705" y="95"/>
                  <a:pt x="21908" y="95"/>
                  <a:pt x="22065" y="106"/>
                </a:cubicBezTo>
                <a:lnTo>
                  <a:pt x="22572" y="106"/>
                </a:lnTo>
                <a:cubicBezTo>
                  <a:pt x="22572" y="106"/>
                  <a:pt x="22527" y="106"/>
                  <a:pt x="22437" y="95"/>
                </a:cubicBezTo>
                <a:cubicBezTo>
                  <a:pt x="22358" y="95"/>
                  <a:pt x="22234" y="83"/>
                  <a:pt x="22077" y="72"/>
                </a:cubicBezTo>
                <a:cubicBezTo>
                  <a:pt x="21908" y="61"/>
                  <a:pt x="21705" y="50"/>
                  <a:pt x="21468" y="38"/>
                </a:cubicBezTo>
                <a:cubicBezTo>
                  <a:pt x="21232" y="27"/>
                  <a:pt x="20962" y="27"/>
                  <a:pt x="20646" y="16"/>
                </a:cubicBezTo>
                <a:cubicBezTo>
                  <a:pt x="20308" y="7"/>
                  <a:pt x="19929" y="1"/>
                  <a:pt x="195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 rot="-2700000">
            <a:off x="1106192" y="3013182"/>
            <a:ext cx="3016016" cy="2360787"/>
          </a:xfrm>
          <a:custGeom>
            <a:avLst/>
            <a:gdLst/>
            <a:ahLst/>
            <a:cxnLst/>
            <a:rect l="l" t="t" r="r" b="b"/>
            <a:pathLst>
              <a:path w="22764" h="17819" extrusionOk="0">
                <a:moveTo>
                  <a:pt x="0" y="12199"/>
                </a:moveTo>
                <a:lnTo>
                  <a:pt x="0" y="12210"/>
                </a:lnTo>
                <a:cubicBezTo>
                  <a:pt x="0" y="12210"/>
                  <a:pt x="3" y="12211"/>
                  <a:pt x="7" y="12213"/>
                </a:cubicBezTo>
                <a:lnTo>
                  <a:pt x="7" y="12213"/>
                </a:lnTo>
                <a:cubicBezTo>
                  <a:pt x="2" y="12207"/>
                  <a:pt x="0" y="12203"/>
                  <a:pt x="0" y="12199"/>
                </a:cubicBezTo>
                <a:close/>
                <a:moveTo>
                  <a:pt x="21806" y="1"/>
                </a:moveTo>
                <a:cubicBezTo>
                  <a:pt x="21806" y="1"/>
                  <a:pt x="21840" y="12"/>
                  <a:pt x="21896" y="35"/>
                </a:cubicBezTo>
                <a:cubicBezTo>
                  <a:pt x="21930" y="46"/>
                  <a:pt x="21964" y="57"/>
                  <a:pt x="21997" y="80"/>
                </a:cubicBezTo>
                <a:cubicBezTo>
                  <a:pt x="22042" y="102"/>
                  <a:pt x="22087" y="125"/>
                  <a:pt x="22133" y="170"/>
                </a:cubicBezTo>
                <a:cubicBezTo>
                  <a:pt x="22335" y="305"/>
                  <a:pt x="22549" y="620"/>
                  <a:pt x="22628" y="1082"/>
                </a:cubicBezTo>
                <a:cubicBezTo>
                  <a:pt x="22673" y="1307"/>
                  <a:pt x="22696" y="1566"/>
                  <a:pt x="22684" y="1848"/>
                </a:cubicBezTo>
                <a:cubicBezTo>
                  <a:pt x="22673" y="2130"/>
                  <a:pt x="22628" y="2445"/>
                  <a:pt x="22583" y="2772"/>
                </a:cubicBezTo>
                <a:cubicBezTo>
                  <a:pt x="22504" y="3425"/>
                  <a:pt x="22392" y="4180"/>
                  <a:pt x="22245" y="5002"/>
                </a:cubicBezTo>
                <a:cubicBezTo>
                  <a:pt x="22099" y="5824"/>
                  <a:pt x="21907" y="6725"/>
                  <a:pt x="21693" y="7682"/>
                </a:cubicBezTo>
                <a:cubicBezTo>
                  <a:pt x="21457" y="8640"/>
                  <a:pt x="21198" y="9665"/>
                  <a:pt x="20837" y="10701"/>
                </a:cubicBezTo>
                <a:cubicBezTo>
                  <a:pt x="20657" y="11219"/>
                  <a:pt x="20443" y="11748"/>
                  <a:pt x="20207" y="12278"/>
                </a:cubicBezTo>
                <a:cubicBezTo>
                  <a:pt x="19959" y="12796"/>
                  <a:pt x="19677" y="13314"/>
                  <a:pt x="19351" y="13821"/>
                </a:cubicBezTo>
                <a:cubicBezTo>
                  <a:pt x="18708" y="14823"/>
                  <a:pt x="17830" y="15747"/>
                  <a:pt x="16760" y="16423"/>
                </a:cubicBezTo>
                <a:cubicBezTo>
                  <a:pt x="16219" y="16749"/>
                  <a:pt x="15645" y="17008"/>
                  <a:pt x="15059" y="17211"/>
                </a:cubicBezTo>
                <a:cubicBezTo>
                  <a:pt x="14473" y="17403"/>
                  <a:pt x="13877" y="17527"/>
                  <a:pt x="13280" y="17605"/>
                </a:cubicBezTo>
                <a:cubicBezTo>
                  <a:pt x="12840" y="17656"/>
                  <a:pt x="12395" y="17681"/>
                  <a:pt x="11957" y="17681"/>
                </a:cubicBezTo>
                <a:cubicBezTo>
                  <a:pt x="11811" y="17681"/>
                  <a:pt x="11666" y="17679"/>
                  <a:pt x="11523" y="17673"/>
                </a:cubicBezTo>
                <a:cubicBezTo>
                  <a:pt x="11376" y="17662"/>
                  <a:pt x="11241" y="17650"/>
                  <a:pt x="11095" y="17650"/>
                </a:cubicBezTo>
                <a:lnTo>
                  <a:pt x="10881" y="17628"/>
                </a:lnTo>
                <a:lnTo>
                  <a:pt x="10666" y="17605"/>
                </a:lnTo>
                <a:cubicBezTo>
                  <a:pt x="10531" y="17583"/>
                  <a:pt x="10396" y="17572"/>
                  <a:pt x="10250" y="17549"/>
                </a:cubicBezTo>
                <a:cubicBezTo>
                  <a:pt x="10115" y="17527"/>
                  <a:pt x="9979" y="17504"/>
                  <a:pt x="9844" y="17481"/>
                </a:cubicBezTo>
                <a:cubicBezTo>
                  <a:pt x="8752" y="17301"/>
                  <a:pt x="7761" y="16941"/>
                  <a:pt x="6860" y="16569"/>
                </a:cubicBezTo>
                <a:cubicBezTo>
                  <a:pt x="5947" y="16197"/>
                  <a:pt x="5136" y="15758"/>
                  <a:pt x="4415" y="15330"/>
                </a:cubicBezTo>
                <a:cubicBezTo>
                  <a:pt x="3706" y="14902"/>
                  <a:pt x="3075" y="14474"/>
                  <a:pt x="2534" y="14091"/>
                </a:cubicBezTo>
                <a:cubicBezTo>
                  <a:pt x="1994" y="13708"/>
                  <a:pt x="1532" y="13359"/>
                  <a:pt x="1160" y="13078"/>
                </a:cubicBezTo>
                <a:cubicBezTo>
                  <a:pt x="789" y="12796"/>
                  <a:pt x="507" y="12582"/>
                  <a:pt x="304" y="12424"/>
                </a:cubicBezTo>
                <a:cubicBezTo>
                  <a:pt x="203" y="12357"/>
                  <a:pt x="135" y="12300"/>
                  <a:pt x="79" y="12255"/>
                </a:cubicBezTo>
                <a:cubicBezTo>
                  <a:pt x="46" y="12231"/>
                  <a:pt x="19" y="12218"/>
                  <a:pt x="7" y="12213"/>
                </a:cubicBezTo>
                <a:lnTo>
                  <a:pt x="7" y="12213"/>
                </a:lnTo>
                <a:cubicBezTo>
                  <a:pt x="18" y="12226"/>
                  <a:pt x="40" y="12243"/>
                  <a:pt x="79" y="12267"/>
                </a:cubicBezTo>
                <a:cubicBezTo>
                  <a:pt x="124" y="12312"/>
                  <a:pt x="192" y="12368"/>
                  <a:pt x="293" y="12447"/>
                </a:cubicBezTo>
                <a:cubicBezTo>
                  <a:pt x="484" y="12604"/>
                  <a:pt x="766" y="12830"/>
                  <a:pt x="1138" y="13123"/>
                </a:cubicBezTo>
                <a:cubicBezTo>
                  <a:pt x="1498" y="13415"/>
                  <a:pt x="1949" y="13765"/>
                  <a:pt x="2489" y="14159"/>
                </a:cubicBezTo>
                <a:cubicBezTo>
                  <a:pt x="3030" y="14553"/>
                  <a:pt x="3649" y="14981"/>
                  <a:pt x="4370" y="15420"/>
                </a:cubicBezTo>
                <a:cubicBezTo>
                  <a:pt x="5091" y="15860"/>
                  <a:pt x="5902" y="16299"/>
                  <a:pt x="6814" y="16682"/>
                </a:cubicBezTo>
                <a:cubicBezTo>
                  <a:pt x="7727" y="17065"/>
                  <a:pt x="8729" y="17425"/>
                  <a:pt x="9822" y="17617"/>
                </a:cubicBezTo>
                <a:cubicBezTo>
                  <a:pt x="9957" y="17639"/>
                  <a:pt x="10103" y="17662"/>
                  <a:pt x="10238" y="17684"/>
                </a:cubicBezTo>
                <a:cubicBezTo>
                  <a:pt x="10374" y="17707"/>
                  <a:pt x="10520" y="17718"/>
                  <a:pt x="10655" y="17741"/>
                </a:cubicBezTo>
                <a:lnTo>
                  <a:pt x="10869" y="17763"/>
                </a:lnTo>
                <a:lnTo>
                  <a:pt x="11083" y="17786"/>
                </a:lnTo>
                <a:cubicBezTo>
                  <a:pt x="11230" y="17797"/>
                  <a:pt x="11376" y="17808"/>
                  <a:pt x="11523" y="17808"/>
                </a:cubicBezTo>
                <a:cubicBezTo>
                  <a:pt x="11700" y="17815"/>
                  <a:pt x="11878" y="17819"/>
                  <a:pt x="12057" y="17819"/>
                </a:cubicBezTo>
                <a:cubicBezTo>
                  <a:pt x="12470" y="17819"/>
                  <a:pt x="12886" y="17799"/>
                  <a:pt x="13302" y="17752"/>
                </a:cubicBezTo>
                <a:cubicBezTo>
                  <a:pt x="13910" y="17662"/>
                  <a:pt x="14519" y="17538"/>
                  <a:pt x="15116" y="17346"/>
                </a:cubicBezTo>
                <a:cubicBezTo>
                  <a:pt x="15701" y="17144"/>
                  <a:pt x="16287" y="16873"/>
                  <a:pt x="16839" y="16547"/>
                </a:cubicBezTo>
                <a:cubicBezTo>
                  <a:pt x="17931" y="15848"/>
                  <a:pt x="18821" y="14913"/>
                  <a:pt x="19474" y="13900"/>
                </a:cubicBezTo>
                <a:cubicBezTo>
                  <a:pt x="19801" y="13382"/>
                  <a:pt x="20094" y="12864"/>
                  <a:pt x="20330" y="12334"/>
                </a:cubicBezTo>
                <a:cubicBezTo>
                  <a:pt x="20578" y="11805"/>
                  <a:pt x="20781" y="11275"/>
                  <a:pt x="20961" y="10746"/>
                </a:cubicBezTo>
                <a:cubicBezTo>
                  <a:pt x="21333" y="9699"/>
                  <a:pt x="21581" y="8674"/>
                  <a:pt x="21806" y="7716"/>
                </a:cubicBezTo>
                <a:cubicBezTo>
                  <a:pt x="22031" y="6748"/>
                  <a:pt x="22200" y="5847"/>
                  <a:pt x="22347" y="5024"/>
                </a:cubicBezTo>
                <a:cubicBezTo>
                  <a:pt x="22482" y="4191"/>
                  <a:pt x="22594" y="3447"/>
                  <a:pt x="22673" y="2783"/>
                </a:cubicBezTo>
                <a:cubicBezTo>
                  <a:pt x="22707" y="2456"/>
                  <a:pt x="22752" y="2141"/>
                  <a:pt x="22752" y="1859"/>
                </a:cubicBezTo>
                <a:cubicBezTo>
                  <a:pt x="22763" y="1566"/>
                  <a:pt x="22741" y="1307"/>
                  <a:pt x="22684" y="1071"/>
                </a:cubicBezTo>
                <a:cubicBezTo>
                  <a:pt x="22594" y="609"/>
                  <a:pt x="22369" y="282"/>
                  <a:pt x="22155" y="147"/>
                </a:cubicBezTo>
                <a:cubicBezTo>
                  <a:pt x="22110" y="102"/>
                  <a:pt x="22054" y="91"/>
                  <a:pt x="22009" y="68"/>
                </a:cubicBezTo>
                <a:cubicBezTo>
                  <a:pt x="21975" y="35"/>
                  <a:pt x="21930" y="35"/>
                  <a:pt x="21896" y="23"/>
                </a:cubicBezTo>
                <a:cubicBezTo>
                  <a:pt x="21840" y="1"/>
                  <a:pt x="21806" y="1"/>
                  <a:pt x="218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8440332" y="-14850"/>
            <a:ext cx="71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3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8440300" y="-14850"/>
            <a:ext cx="713165" cy="51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/>
          <p:nvPr/>
        </p:nvSpPr>
        <p:spPr>
          <a:xfrm>
            <a:off x="-16498" y="-14850"/>
            <a:ext cx="332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7" name="Google Shape;27;p3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-16498" y="-14850"/>
            <a:ext cx="3323100" cy="51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/>
          <p:nvPr/>
        </p:nvSpPr>
        <p:spPr>
          <a:xfrm rot="1228671">
            <a:off x="-542329" y="-1882183"/>
            <a:ext cx="4525722" cy="2680896"/>
          </a:xfrm>
          <a:custGeom>
            <a:avLst/>
            <a:gdLst/>
            <a:ahLst/>
            <a:cxnLst/>
            <a:rect l="l" t="t" r="r" b="b"/>
            <a:pathLst>
              <a:path w="44344" h="26268" extrusionOk="0">
                <a:moveTo>
                  <a:pt x="0" y="25400"/>
                </a:moveTo>
                <a:cubicBezTo>
                  <a:pt x="0" y="25411"/>
                  <a:pt x="11" y="25411"/>
                  <a:pt x="34" y="25411"/>
                </a:cubicBezTo>
                <a:cubicBezTo>
                  <a:pt x="11" y="25400"/>
                  <a:pt x="0" y="25400"/>
                  <a:pt x="0" y="25400"/>
                </a:cubicBezTo>
                <a:close/>
                <a:moveTo>
                  <a:pt x="39805" y="1"/>
                </a:moveTo>
                <a:cubicBezTo>
                  <a:pt x="39748" y="1"/>
                  <a:pt x="39681" y="1"/>
                  <a:pt x="39613" y="12"/>
                </a:cubicBezTo>
                <a:cubicBezTo>
                  <a:pt x="39095" y="24"/>
                  <a:pt x="38532" y="102"/>
                  <a:pt x="37957" y="238"/>
                </a:cubicBezTo>
                <a:cubicBezTo>
                  <a:pt x="37372" y="373"/>
                  <a:pt x="36775" y="564"/>
                  <a:pt x="36178" y="834"/>
                </a:cubicBezTo>
                <a:cubicBezTo>
                  <a:pt x="34973" y="1375"/>
                  <a:pt x="33756" y="2197"/>
                  <a:pt x="32664" y="3301"/>
                </a:cubicBezTo>
                <a:cubicBezTo>
                  <a:pt x="31571" y="4394"/>
                  <a:pt x="30591" y="5745"/>
                  <a:pt x="29780" y="7288"/>
                </a:cubicBezTo>
                <a:cubicBezTo>
                  <a:pt x="28958" y="8820"/>
                  <a:pt x="28294" y="10532"/>
                  <a:pt x="27719" y="12334"/>
                </a:cubicBezTo>
                <a:cubicBezTo>
                  <a:pt x="27426" y="13224"/>
                  <a:pt x="27156" y="14148"/>
                  <a:pt x="26886" y="15082"/>
                </a:cubicBezTo>
                <a:cubicBezTo>
                  <a:pt x="26604" y="16017"/>
                  <a:pt x="26322" y="16963"/>
                  <a:pt x="25951" y="17887"/>
                </a:cubicBezTo>
                <a:cubicBezTo>
                  <a:pt x="25568" y="18811"/>
                  <a:pt x="25106" y="19689"/>
                  <a:pt x="24509" y="20444"/>
                </a:cubicBezTo>
                <a:cubicBezTo>
                  <a:pt x="23901" y="21198"/>
                  <a:pt x="23169" y="21829"/>
                  <a:pt x="22392" y="22347"/>
                </a:cubicBezTo>
                <a:cubicBezTo>
                  <a:pt x="21614" y="22877"/>
                  <a:pt x="20781" y="23293"/>
                  <a:pt x="19959" y="23654"/>
                </a:cubicBezTo>
                <a:cubicBezTo>
                  <a:pt x="19542" y="23823"/>
                  <a:pt x="19125" y="23992"/>
                  <a:pt x="18708" y="24149"/>
                </a:cubicBezTo>
                <a:cubicBezTo>
                  <a:pt x="18292" y="24285"/>
                  <a:pt x="17875" y="24442"/>
                  <a:pt x="17458" y="24566"/>
                </a:cubicBezTo>
                <a:cubicBezTo>
                  <a:pt x="14158" y="25625"/>
                  <a:pt x="11038" y="26053"/>
                  <a:pt x="8425" y="26143"/>
                </a:cubicBezTo>
                <a:cubicBezTo>
                  <a:pt x="8006" y="26157"/>
                  <a:pt x="7599" y="26164"/>
                  <a:pt x="7205" y="26164"/>
                </a:cubicBezTo>
                <a:cubicBezTo>
                  <a:pt x="5149" y="26164"/>
                  <a:pt x="3461" y="25983"/>
                  <a:pt x="2242" y="25794"/>
                </a:cubicBezTo>
                <a:cubicBezTo>
                  <a:pt x="1881" y="25738"/>
                  <a:pt x="1554" y="25692"/>
                  <a:pt x="1284" y="25647"/>
                </a:cubicBezTo>
                <a:cubicBezTo>
                  <a:pt x="1003" y="25591"/>
                  <a:pt x="766" y="25546"/>
                  <a:pt x="575" y="25512"/>
                </a:cubicBezTo>
                <a:cubicBezTo>
                  <a:pt x="394" y="25478"/>
                  <a:pt x="248" y="25445"/>
                  <a:pt x="147" y="25422"/>
                </a:cubicBezTo>
                <a:cubicBezTo>
                  <a:pt x="102" y="25422"/>
                  <a:pt x="68" y="25411"/>
                  <a:pt x="34" y="25411"/>
                </a:cubicBezTo>
                <a:cubicBezTo>
                  <a:pt x="68" y="25422"/>
                  <a:pt x="102" y="25433"/>
                  <a:pt x="147" y="25445"/>
                </a:cubicBezTo>
                <a:cubicBezTo>
                  <a:pt x="248" y="25467"/>
                  <a:pt x="383" y="25501"/>
                  <a:pt x="575" y="25535"/>
                </a:cubicBezTo>
                <a:cubicBezTo>
                  <a:pt x="766" y="25580"/>
                  <a:pt x="1003" y="25636"/>
                  <a:pt x="1273" y="25692"/>
                </a:cubicBezTo>
                <a:cubicBezTo>
                  <a:pt x="1554" y="25738"/>
                  <a:pt x="1870" y="25794"/>
                  <a:pt x="2230" y="25861"/>
                </a:cubicBezTo>
                <a:cubicBezTo>
                  <a:pt x="3505" y="26069"/>
                  <a:pt x="5291" y="26268"/>
                  <a:pt x="7491" y="26268"/>
                </a:cubicBezTo>
                <a:cubicBezTo>
                  <a:pt x="7798" y="26268"/>
                  <a:pt x="8113" y="26264"/>
                  <a:pt x="8436" y="26256"/>
                </a:cubicBezTo>
                <a:cubicBezTo>
                  <a:pt x="11061" y="26177"/>
                  <a:pt x="14192" y="25760"/>
                  <a:pt x="17503" y="24701"/>
                </a:cubicBezTo>
                <a:cubicBezTo>
                  <a:pt x="17920" y="24566"/>
                  <a:pt x="18337" y="24420"/>
                  <a:pt x="18754" y="24273"/>
                </a:cubicBezTo>
                <a:cubicBezTo>
                  <a:pt x="19170" y="24127"/>
                  <a:pt x="19587" y="23958"/>
                  <a:pt x="20015" y="23778"/>
                </a:cubicBezTo>
                <a:cubicBezTo>
                  <a:pt x="20849" y="23417"/>
                  <a:pt x="21682" y="23001"/>
                  <a:pt x="22470" y="22471"/>
                </a:cubicBezTo>
                <a:cubicBezTo>
                  <a:pt x="23259" y="21953"/>
                  <a:pt x="24002" y="21300"/>
                  <a:pt x="24622" y="20534"/>
                </a:cubicBezTo>
                <a:cubicBezTo>
                  <a:pt x="25230" y="19768"/>
                  <a:pt x="25703" y="18878"/>
                  <a:pt x="26086" y="17943"/>
                </a:cubicBezTo>
                <a:cubicBezTo>
                  <a:pt x="26458" y="17020"/>
                  <a:pt x="26750" y="16062"/>
                  <a:pt x="27021" y="15128"/>
                </a:cubicBezTo>
                <a:cubicBezTo>
                  <a:pt x="27291" y="14193"/>
                  <a:pt x="27561" y="13269"/>
                  <a:pt x="27854" y="12379"/>
                </a:cubicBezTo>
                <a:cubicBezTo>
                  <a:pt x="28429" y="10577"/>
                  <a:pt x="29082" y="8876"/>
                  <a:pt x="29893" y="7356"/>
                </a:cubicBezTo>
                <a:cubicBezTo>
                  <a:pt x="30693" y="5824"/>
                  <a:pt x="31673" y="4484"/>
                  <a:pt x="32754" y="3391"/>
                </a:cubicBezTo>
                <a:cubicBezTo>
                  <a:pt x="33835" y="2299"/>
                  <a:pt x="35029" y="1465"/>
                  <a:pt x="36212" y="925"/>
                </a:cubicBezTo>
                <a:cubicBezTo>
                  <a:pt x="36809" y="654"/>
                  <a:pt x="37406" y="463"/>
                  <a:pt x="37980" y="328"/>
                </a:cubicBezTo>
                <a:cubicBezTo>
                  <a:pt x="38543" y="192"/>
                  <a:pt x="39095" y="114"/>
                  <a:pt x="39613" y="91"/>
                </a:cubicBezTo>
                <a:cubicBezTo>
                  <a:pt x="39681" y="91"/>
                  <a:pt x="39748" y="91"/>
                  <a:pt x="39816" y="80"/>
                </a:cubicBezTo>
                <a:lnTo>
                  <a:pt x="40368" y="80"/>
                </a:lnTo>
                <a:cubicBezTo>
                  <a:pt x="40604" y="102"/>
                  <a:pt x="40841" y="102"/>
                  <a:pt x="41066" y="136"/>
                </a:cubicBezTo>
                <a:cubicBezTo>
                  <a:pt x="41168" y="147"/>
                  <a:pt x="41280" y="159"/>
                  <a:pt x="41382" y="170"/>
                </a:cubicBezTo>
                <a:cubicBezTo>
                  <a:pt x="41494" y="192"/>
                  <a:pt x="41596" y="215"/>
                  <a:pt x="41697" y="226"/>
                </a:cubicBezTo>
                <a:cubicBezTo>
                  <a:pt x="41900" y="260"/>
                  <a:pt x="42080" y="316"/>
                  <a:pt x="42260" y="361"/>
                </a:cubicBezTo>
                <a:cubicBezTo>
                  <a:pt x="42970" y="542"/>
                  <a:pt x="43488" y="789"/>
                  <a:pt x="43826" y="958"/>
                </a:cubicBezTo>
                <a:cubicBezTo>
                  <a:pt x="43995" y="1048"/>
                  <a:pt x="44119" y="1127"/>
                  <a:pt x="44209" y="1184"/>
                </a:cubicBezTo>
                <a:cubicBezTo>
                  <a:pt x="44254" y="1206"/>
                  <a:pt x="44276" y="1217"/>
                  <a:pt x="44299" y="1240"/>
                </a:cubicBezTo>
                <a:cubicBezTo>
                  <a:pt x="44321" y="1251"/>
                  <a:pt x="44333" y="1251"/>
                  <a:pt x="44333" y="1251"/>
                </a:cubicBezTo>
                <a:lnTo>
                  <a:pt x="44333" y="1240"/>
                </a:lnTo>
                <a:cubicBezTo>
                  <a:pt x="44344" y="1240"/>
                  <a:pt x="44333" y="1240"/>
                  <a:pt x="44310" y="1217"/>
                </a:cubicBezTo>
                <a:cubicBezTo>
                  <a:pt x="44287" y="1206"/>
                  <a:pt x="44254" y="1184"/>
                  <a:pt x="44209" y="1161"/>
                </a:cubicBezTo>
                <a:cubicBezTo>
                  <a:pt x="44130" y="1105"/>
                  <a:pt x="44006" y="1026"/>
                  <a:pt x="43837" y="936"/>
                </a:cubicBezTo>
                <a:cubicBezTo>
                  <a:pt x="43499" y="744"/>
                  <a:pt x="42981" y="497"/>
                  <a:pt x="42271" y="294"/>
                </a:cubicBezTo>
                <a:cubicBezTo>
                  <a:pt x="42091" y="249"/>
                  <a:pt x="41911" y="192"/>
                  <a:pt x="41708" y="159"/>
                </a:cubicBezTo>
                <a:cubicBezTo>
                  <a:pt x="41607" y="136"/>
                  <a:pt x="41505" y="125"/>
                  <a:pt x="41393" y="102"/>
                </a:cubicBezTo>
                <a:cubicBezTo>
                  <a:pt x="41291" y="91"/>
                  <a:pt x="41179" y="69"/>
                  <a:pt x="41066" y="57"/>
                </a:cubicBezTo>
                <a:cubicBezTo>
                  <a:pt x="40852" y="24"/>
                  <a:pt x="40616" y="24"/>
                  <a:pt x="403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 flipH="1">
            <a:off x="8296172" y="-1129202"/>
            <a:ext cx="3016002" cy="2360795"/>
          </a:xfrm>
          <a:custGeom>
            <a:avLst/>
            <a:gdLst/>
            <a:ahLst/>
            <a:cxnLst/>
            <a:rect l="l" t="t" r="r" b="b"/>
            <a:pathLst>
              <a:path w="22764" h="17819" extrusionOk="0">
                <a:moveTo>
                  <a:pt x="0" y="12199"/>
                </a:moveTo>
                <a:lnTo>
                  <a:pt x="0" y="12210"/>
                </a:lnTo>
                <a:cubicBezTo>
                  <a:pt x="0" y="12210"/>
                  <a:pt x="3" y="12211"/>
                  <a:pt x="7" y="12213"/>
                </a:cubicBezTo>
                <a:lnTo>
                  <a:pt x="7" y="12213"/>
                </a:lnTo>
                <a:cubicBezTo>
                  <a:pt x="2" y="12207"/>
                  <a:pt x="0" y="12203"/>
                  <a:pt x="0" y="12199"/>
                </a:cubicBezTo>
                <a:close/>
                <a:moveTo>
                  <a:pt x="21806" y="1"/>
                </a:moveTo>
                <a:cubicBezTo>
                  <a:pt x="21806" y="1"/>
                  <a:pt x="21840" y="12"/>
                  <a:pt x="21896" y="35"/>
                </a:cubicBezTo>
                <a:cubicBezTo>
                  <a:pt x="21930" y="46"/>
                  <a:pt x="21964" y="57"/>
                  <a:pt x="21997" y="80"/>
                </a:cubicBezTo>
                <a:cubicBezTo>
                  <a:pt x="22042" y="102"/>
                  <a:pt x="22087" y="125"/>
                  <a:pt x="22133" y="170"/>
                </a:cubicBezTo>
                <a:cubicBezTo>
                  <a:pt x="22335" y="305"/>
                  <a:pt x="22549" y="620"/>
                  <a:pt x="22628" y="1082"/>
                </a:cubicBezTo>
                <a:cubicBezTo>
                  <a:pt x="22673" y="1307"/>
                  <a:pt x="22696" y="1566"/>
                  <a:pt x="22684" y="1848"/>
                </a:cubicBezTo>
                <a:cubicBezTo>
                  <a:pt x="22673" y="2130"/>
                  <a:pt x="22628" y="2445"/>
                  <a:pt x="22583" y="2772"/>
                </a:cubicBezTo>
                <a:cubicBezTo>
                  <a:pt x="22504" y="3425"/>
                  <a:pt x="22392" y="4180"/>
                  <a:pt x="22245" y="5002"/>
                </a:cubicBezTo>
                <a:cubicBezTo>
                  <a:pt x="22099" y="5824"/>
                  <a:pt x="21907" y="6725"/>
                  <a:pt x="21693" y="7682"/>
                </a:cubicBezTo>
                <a:cubicBezTo>
                  <a:pt x="21457" y="8640"/>
                  <a:pt x="21198" y="9665"/>
                  <a:pt x="20837" y="10701"/>
                </a:cubicBezTo>
                <a:cubicBezTo>
                  <a:pt x="20657" y="11219"/>
                  <a:pt x="20443" y="11748"/>
                  <a:pt x="20207" y="12278"/>
                </a:cubicBezTo>
                <a:cubicBezTo>
                  <a:pt x="19959" y="12796"/>
                  <a:pt x="19677" y="13314"/>
                  <a:pt x="19351" y="13821"/>
                </a:cubicBezTo>
                <a:cubicBezTo>
                  <a:pt x="18708" y="14823"/>
                  <a:pt x="17830" y="15747"/>
                  <a:pt x="16760" y="16423"/>
                </a:cubicBezTo>
                <a:cubicBezTo>
                  <a:pt x="16219" y="16749"/>
                  <a:pt x="15645" y="17008"/>
                  <a:pt x="15059" y="17211"/>
                </a:cubicBezTo>
                <a:cubicBezTo>
                  <a:pt x="14473" y="17403"/>
                  <a:pt x="13877" y="17527"/>
                  <a:pt x="13280" y="17605"/>
                </a:cubicBezTo>
                <a:cubicBezTo>
                  <a:pt x="12840" y="17656"/>
                  <a:pt x="12395" y="17681"/>
                  <a:pt x="11957" y="17681"/>
                </a:cubicBezTo>
                <a:cubicBezTo>
                  <a:pt x="11811" y="17681"/>
                  <a:pt x="11666" y="17679"/>
                  <a:pt x="11523" y="17673"/>
                </a:cubicBezTo>
                <a:cubicBezTo>
                  <a:pt x="11376" y="17662"/>
                  <a:pt x="11241" y="17650"/>
                  <a:pt x="11095" y="17650"/>
                </a:cubicBezTo>
                <a:lnTo>
                  <a:pt x="10881" y="17628"/>
                </a:lnTo>
                <a:lnTo>
                  <a:pt x="10666" y="17605"/>
                </a:lnTo>
                <a:cubicBezTo>
                  <a:pt x="10531" y="17583"/>
                  <a:pt x="10396" y="17572"/>
                  <a:pt x="10250" y="17549"/>
                </a:cubicBezTo>
                <a:cubicBezTo>
                  <a:pt x="10115" y="17527"/>
                  <a:pt x="9979" y="17504"/>
                  <a:pt x="9844" y="17481"/>
                </a:cubicBezTo>
                <a:cubicBezTo>
                  <a:pt x="8752" y="17301"/>
                  <a:pt x="7761" y="16941"/>
                  <a:pt x="6860" y="16569"/>
                </a:cubicBezTo>
                <a:cubicBezTo>
                  <a:pt x="5947" y="16197"/>
                  <a:pt x="5136" y="15758"/>
                  <a:pt x="4415" y="15330"/>
                </a:cubicBezTo>
                <a:cubicBezTo>
                  <a:pt x="3706" y="14902"/>
                  <a:pt x="3075" y="14474"/>
                  <a:pt x="2534" y="14091"/>
                </a:cubicBezTo>
                <a:cubicBezTo>
                  <a:pt x="1994" y="13708"/>
                  <a:pt x="1532" y="13359"/>
                  <a:pt x="1160" y="13078"/>
                </a:cubicBezTo>
                <a:cubicBezTo>
                  <a:pt x="789" y="12796"/>
                  <a:pt x="507" y="12582"/>
                  <a:pt x="304" y="12424"/>
                </a:cubicBezTo>
                <a:cubicBezTo>
                  <a:pt x="203" y="12357"/>
                  <a:pt x="135" y="12300"/>
                  <a:pt x="79" y="12255"/>
                </a:cubicBezTo>
                <a:cubicBezTo>
                  <a:pt x="46" y="12231"/>
                  <a:pt x="19" y="12218"/>
                  <a:pt x="7" y="12213"/>
                </a:cubicBezTo>
                <a:lnTo>
                  <a:pt x="7" y="12213"/>
                </a:lnTo>
                <a:cubicBezTo>
                  <a:pt x="18" y="12226"/>
                  <a:pt x="40" y="12243"/>
                  <a:pt x="79" y="12267"/>
                </a:cubicBezTo>
                <a:cubicBezTo>
                  <a:pt x="124" y="12312"/>
                  <a:pt x="192" y="12368"/>
                  <a:pt x="293" y="12447"/>
                </a:cubicBezTo>
                <a:cubicBezTo>
                  <a:pt x="484" y="12604"/>
                  <a:pt x="766" y="12830"/>
                  <a:pt x="1138" y="13123"/>
                </a:cubicBezTo>
                <a:cubicBezTo>
                  <a:pt x="1498" y="13415"/>
                  <a:pt x="1949" y="13765"/>
                  <a:pt x="2489" y="14159"/>
                </a:cubicBezTo>
                <a:cubicBezTo>
                  <a:pt x="3030" y="14553"/>
                  <a:pt x="3649" y="14981"/>
                  <a:pt x="4370" y="15420"/>
                </a:cubicBezTo>
                <a:cubicBezTo>
                  <a:pt x="5091" y="15860"/>
                  <a:pt x="5902" y="16299"/>
                  <a:pt x="6814" y="16682"/>
                </a:cubicBezTo>
                <a:cubicBezTo>
                  <a:pt x="7727" y="17065"/>
                  <a:pt x="8729" y="17425"/>
                  <a:pt x="9822" y="17617"/>
                </a:cubicBezTo>
                <a:cubicBezTo>
                  <a:pt x="9957" y="17639"/>
                  <a:pt x="10103" y="17662"/>
                  <a:pt x="10238" y="17684"/>
                </a:cubicBezTo>
                <a:cubicBezTo>
                  <a:pt x="10374" y="17707"/>
                  <a:pt x="10520" y="17718"/>
                  <a:pt x="10655" y="17741"/>
                </a:cubicBezTo>
                <a:lnTo>
                  <a:pt x="10869" y="17763"/>
                </a:lnTo>
                <a:lnTo>
                  <a:pt x="11083" y="17786"/>
                </a:lnTo>
                <a:cubicBezTo>
                  <a:pt x="11230" y="17797"/>
                  <a:pt x="11376" y="17808"/>
                  <a:pt x="11523" y="17808"/>
                </a:cubicBezTo>
                <a:cubicBezTo>
                  <a:pt x="11700" y="17815"/>
                  <a:pt x="11878" y="17819"/>
                  <a:pt x="12057" y="17819"/>
                </a:cubicBezTo>
                <a:cubicBezTo>
                  <a:pt x="12470" y="17819"/>
                  <a:pt x="12886" y="17799"/>
                  <a:pt x="13302" y="17752"/>
                </a:cubicBezTo>
                <a:cubicBezTo>
                  <a:pt x="13910" y="17662"/>
                  <a:pt x="14519" y="17538"/>
                  <a:pt x="15116" y="17346"/>
                </a:cubicBezTo>
                <a:cubicBezTo>
                  <a:pt x="15701" y="17144"/>
                  <a:pt x="16287" y="16873"/>
                  <a:pt x="16839" y="16547"/>
                </a:cubicBezTo>
                <a:cubicBezTo>
                  <a:pt x="17931" y="15848"/>
                  <a:pt x="18821" y="14913"/>
                  <a:pt x="19474" y="13900"/>
                </a:cubicBezTo>
                <a:cubicBezTo>
                  <a:pt x="19801" y="13382"/>
                  <a:pt x="20094" y="12864"/>
                  <a:pt x="20330" y="12334"/>
                </a:cubicBezTo>
                <a:cubicBezTo>
                  <a:pt x="20578" y="11805"/>
                  <a:pt x="20781" y="11275"/>
                  <a:pt x="20961" y="10746"/>
                </a:cubicBezTo>
                <a:cubicBezTo>
                  <a:pt x="21333" y="9699"/>
                  <a:pt x="21581" y="8674"/>
                  <a:pt x="21806" y="7716"/>
                </a:cubicBezTo>
                <a:cubicBezTo>
                  <a:pt x="22031" y="6748"/>
                  <a:pt x="22200" y="5847"/>
                  <a:pt x="22347" y="5024"/>
                </a:cubicBezTo>
                <a:cubicBezTo>
                  <a:pt x="22482" y="4191"/>
                  <a:pt x="22594" y="3447"/>
                  <a:pt x="22673" y="2783"/>
                </a:cubicBezTo>
                <a:cubicBezTo>
                  <a:pt x="22707" y="2456"/>
                  <a:pt x="22752" y="2141"/>
                  <a:pt x="22752" y="1859"/>
                </a:cubicBezTo>
                <a:cubicBezTo>
                  <a:pt x="22763" y="1566"/>
                  <a:pt x="22741" y="1307"/>
                  <a:pt x="22684" y="1071"/>
                </a:cubicBezTo>
                <a:cubicBezTo>
                  <a:pt x="22594" y="609"/>
                  <a:pt x="22369" y="282"/>
                  <a:pt x="22155" y="147"/>
                </a:cubicBezTo>
                <a:cubicBezTo>
                  <a:pt x="22110" y="102"/>
                  <a:pt x="22054" y="91"/>
                  <a:pt x="22009" y="68"/>
                </a:cubicBezTo>
                <a:cubicBezTo>
                  <a:pt x="21975" y="35"/>
                  <a:pt x="21930" y="35"/>
                  <a:pt x="21896" y="23"/>
                </a:cubicBezTo>
                <a:cubicBezTo>
                  <a:pt x="21840" y="1"/>
                  <a:pt x="21806" y="1"/>
                  <a:pt x="218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 flipH="1">
            <a:off x="6692883" y="3324075"/>
            <a:ext cx="5829218" cy="2360794"/>
          </a:xfrm>
          <a:custGeom>
            <a:avLst/>
            <a:gdLst/>
            <a:ahLst/>
            <a:cxnLst/>
            <a:rect l="l" t="t" r="r" b="b"/>
            <a:pathLst>
              <a:path w="57117" h="23132" extrusionOk="0">
                <a:moveTo>
                  <a:pt x="3086" y="1"/>
                </a:moveTo>
                <a:cubicBezTo>
                  <a:pt x="3086" y="1"/>
                  <a:pt x="3075" y="12"/>
                  <a:pt x="3052" y="46"/>
                </a:cubicBezTo>
                <a:cubicBezTo>
                  <a:pt x="3075" y="23"/>
                  <a:pt x="3086" y="1"/>
                  <a:pt x="3086" y="1"/>
                </a:cubicBezTo>
                <a:close/>
                <a:moveTo>
                  <a:pt x="3052" y="46"/>
                </a:moveTo>
                <a:cubicBezTo>
                  <a:pt x="3030" y="80"/>
                  <a:pt x="2996" y="125"/>
                  <a:pt x="2962" y="181"/>
                </a:cubicBezTo>
                <a:cubicBezTo>
                  <a:pt x="2883" y="305"/>
                  <a:pt x="2760" y="474"/>
                  <a:pt x="2613" y="710"/>
                </a:cubicBezTo>
                <a:cubicBezTo>
                  <a:pt x="2320" y="1183"/>
                  <a:pt x="1904" y="1893"/>
                  <a:pt x="1442" y="2850"/>
                </a:cubicBezTo>
                <a:cubicBezTo>
                  <a:pt x="1217" y="3335"/>
                  <a:pt x="991" y="3875"/>
                  <a:pt x="777" y="4483"/>
                </a:cubicBezTo>
                <a:cubicBezTo>
                  <a:pt x="563" y="5092"/>
                  <a:pt x="361" y="5767"/>
                  <a:pt x="225" y="6511"/>
                </a:cubicBezTo>
                <a:cubicBezTo>
                  <a:pt x="90" y="7254"/>
                  <a:pt x="0" y="8065"/>
                  <a:pt x="23" y="8921"/>
                </a:cubicBezTo>
                <a:cubicBezTo>
                  <a:pt x="56" y="9777"/>
                  <a:pt x="203" y="10678"/>
                  <a:pt x="518" y="11579"/>
                </a:cubicBezTo>
                <a:cubicBezTo>
                  <a:pt x="822" y="12480"/>
                  <a:pt x="1273" y="13393"/>
                  <a:pt x="1926" y="14204"/>
                </a:cubicBezTo>
                <a:cubicBezTo>
                  <a:pt x="2241" y="14609"/>
                  <a:pt x="2624" y="14981"/>
                  <a:pt x="3041" y="15330"/>
                </a:cubicBezTo>
                <a:cubicBezTo>
                  <a:pt x="3154" y="15420"/>
                  <a:pt x="3255" y="15499"/>
                  <a:pt x="3368" y="15578"/>
                </a:cubicBezTo>
                <a:cubicBezTo>
                  <a:pt x="3424" y="15623"/>
                  <a:pt x="3480" y="15668"/>
                  <a:pt x="3537" y="15702"/>
                </a:cubicBezTo>
                <a:lnTo>
                  <a:pt x="3706" y="15803"/>
                </a:lnTo>
                <a:cubicBezTo>
                  <a:pt x="3942" y="15961"/>
                  <a:pt x="4190" y="16073"/>
                  <a:pt x="4449" y="16209"/>
                </a:cubicBezTo>
                <a:cubicBezTo>
                  <a:pt x="4573" y="16265"/>
                  <a:pt x="4708" y="16310"/>
                  <a:pt x="4832" y="16366"/>
                </a:cubicBezTo>
                <a:lnTo>
                  <a:pt x="5035" y="16445"/>
                </a:lnTo>
                <a:lnTo>
                  <a:pt x="5238" y="16501"/>
                </a:lnTo>
                <a:cubicBezTo>
                  <a:pt x="5384" y="16535"/>
                  <a:pt x="5519" y="16569"/>
                  <a:pt x="5654" y="16614"/>
                </a:cubicBezTo>
                <a:cubicBezTo>
                  <a:pt x="5801" y="16637"/>
                  <a:pt x="5947" y="16659"/>
                  <a:pt x="6082" y="16682"/>
                </a:cubicBezTo>
                <a:lnTo>
                  <a:pt x="6296" y="16727"/>
                </a:lnTo>
                <a:cubicBezTo>
                  <a:pt x="6375" y="16738"/>
                  <a:pt x="6443" y="16738"/>
                  <a:pt x="6522" y="16738"/>
                </a:cubicBezTo>
                <a:cubicBezTo>
                  <a:pt x="6668" y="16749"/>
                  <a:pt x="6814" y="16760"/>
                  <a:pt x="6961" y="16772"/>
                </a:cubicBezTo>
                <a:cubicBezTo>
                  <a:pt x="7107" y="16772"/>
                  <a:pt x="7254" y="16772"/>
                  <a:pt x="7400" y="16760"/>
                </a:cubicBezTo>
                <a:lnTo>
                  <a:pt x="7625" y="16760"/>
                </a:lnTo>
                <a:cubicBezTo>
                  <a:pt x="7693" y="16760"/>
                  <a:pt x="7772" y="16738"/>
                  <a:pt x="7851" y="16738"/>
                </a:cubicBezTo>
                <a:lnTo>
                  <a:pt x="8290" y="16682"/>
                </a:lnTo>
                <a:cubicBezTo>
                  <a:pt x="8436" y="16659"/>
                  <a:pt x="8594" y="16625"/>
                  <a:pt x="8740" y="16603"/>
                </a:cubicBezTo>
                <a:lnTo>
                  <a:pt x="8966" y="16558"/>
                </a:lnTo>
                <a:lnTo>
                  <a:pt x="9180" y="16490"/>
                </a:lnTo>
                <a:cubicBezTo>
                  <a:pt x="9326" y="16456"/>
                  <a:pt x="9473" y="16411"/>
                  <a:pt x="9630" y="16366"/>
                </a:cubicBezTo>
                <a:cubicBezTo>
                  <a:pt x="9765" y="16321"/>
                  <a:pt x="9912" y="16265"/>
                  <a:pt x="10058" y="16220"/>
                </a:cubicBezTo>
                <a:cubicBezTo>
                  <a:pt x="10137" y="16197"/>
                  <a:pt x="10205" y="16163"/>
                  <a:pt x="10283" y="16141"/>
                </a:cubicBezTo>
                <a:lnTo>
                  <a:pt x="10497" y="16051"/>
                </a:lnTo>
                <a:cubicBezTo>
                  <a:pt x="10633" y="15995"/>
                  <a:pt x="10779" y="15927"/>
                  <a:pt x="10925" y="15871"/>
                </a:cubicBezTo>
                <a:lnTo>
                  <a:pt x="11342" y="15657"/>
                </a:lnTo>
                <a:cubicBezTo>
                  <a:pt x="11489" y="15589"/>
                  <a:pt x="11624" y="15521"/>
                  <a:pt x="11770" y="15443"/>
                </a:cubicBezTo>
                <a:cubicBezTo>
                  <a:pt x="11905" y="15364"/>
                  <a:pt x="12041" y="15285"/>
                  <a:pt x="12176" y="15206"/>
                </a:cubicBezTo>
                <a:cubicBezTo>
                  <a:pt x="12446" y="15037"/>
                  <a:pt x="12728" y="14879"/>
                  <a:pt x="12987" y="14688"/>
                </a:cubicBezTo>
                <a:cubicBezTo>
                  <a:pt x="13527" y="14328"/>
                  <a:pt x="14034" y="13922"/>
                  <a:pt x="14541" y="13505"/>
                </a:cubicBezTo>
                <a:cubicBezTo>
                  <a:pt x="15532" y="12649"/>
                  <a:pt x="16478" y="11692"/>
                  <a:pt x="17447" y="10735"/>
                </a:cubicBezTo>
                <a:cubicBezTo>
                  <a:pt x="18416" y="9777"/>
                  <a:pt x="19407" y="8809"/>
                  <a:pt x="20511" y="7941"/>
                </a:cubicBezTo>
                <a:cubicBezTo>
                  <a:pt x="21062" y="7513"/>
                  <a:pt x="21648" y="7119"/>
                  <a:pt x="22268" y="6759"/>
                </a:cubicBezTo>
                <a:cubicBezTo>
                  <a:pt x="22572" y="6578"/>
                  <a:pt x="22898" y="6432"/>
                  <a:pt x="23214" y="6274"/>
                </a:cubicBezTo>
                <a:cubicBezTo>
                  <a:pt x="23383" y="6207"/>
                  <a:pt x="23540" y="6139"/>
                  <a:pt x="23709" y="6072"/>
                </a:cubicBezTo>
                <a:cubicBezTo>
                  <a:pt x="23878" y="6004"/>
                  <a:pt x="24047" y="5936"/>
                  <a:pt x="24216" y="5880"/>
                </a:cubicBezTo>
                <a:cubicBezTo>
                  <a:pt x="25343" y="5517"/>
                  <a:pt x="26516" y="5339"/>
                  <a:pt x="27678" y="5339"/>
                </a:cubicBezTo>
                <a:cubicBezTo>
                  <a:pt x="27921" y="5339"/>
                  <a:pt x="28164" y="5346"/>
                  <a:pt x="28406" y="5362"/>
                </a:cubicBezTo>
                <a:cubicBezTo>
                  <a:pt x="29803" y="5463"/>
                  <a:pt x="31154" y="5801"/>
                  <a:pt x="32393" y="6353"/>
                </a:cubicBezTo>
                <a:cubicBezTo>
                  <a:pt x="33632" y="6894"/>
                  <a:pt x="34759" y="7648"/>
                  <a:pt x="35671" y="8583"/>
                </a:cubicBezTo>
                <a:cubicBezTo>
                  <a:pt x="36595" y="9507"/>
                  <a:pt x="37293" y="10588"/>
                  <a:pt x="37901" y="11669"/>
                </a:cubicBezTo>
                <a:cubicBezTo>
                  <a:pt x="38498" y="12762"/>
                  <a:pt x="39005" y="13877"/>
                  <a:pt x="39500" y="14958"/>
                </a:cubicBezTo>
                <a:cubicBezTo>
                  <a:pt x="39996" y="16028"/>
                  <a:pt x="40492" y="17076"/>
                  <a:pt x="41055" y="18044"/>
                </a:cubicBezTo>
                <a:cubicBezTo>
                  <a:pt x="41336" y="18529"/>
                  <a:pt x="41629" y="18991"/>
                  <a:pt x="41945" y="19430"/>
                </a:cubicBezTo>
                <a:cubicBezTo>
                  <a:pt x="42260" y="19858"/>
                  <a:pt x="42609" y="20275"/>
                  <a:pt x="42970" y="20635"/>
                </a:cubicBezTo>
                <a:cubicBezTo>
                  <a:pt x="43150" y="20826"/>
                  <a:pt x="43353" y="20995"/>
                  <a:pt x="43544" y="21164"/>
                </a:cubicBezTo>
                <a:cubicBezTo>
                  <a:pt x="43735" y="21322"/>
                  <a:pt x="43938" y="21480"/>
                  <a:pt x="44141" y="21626"/>
                </a:cubicBezTo>
                <a:cubicBezTo>
                  <a:pt x="44546" y="21908"/>
                  <a:pt x="44974" y="22156"/>
                  <a:pt x="45414" y="22347"/>
                </a:cubicBezTo>
                <a:cubicBezTo>
                  <a:pt x="45842" y="22538"/>
                  <a:pt x="46281" y="22696"/>
                  <a:pt x="46720" y="22809"/>
                </a:cubicBezTo>
                <a:cubicBezTo>
                  <a:pt x="47160" y="22921"/>
                  <a:pt x="47599" y="23000"/>
                  <a:pt x="48016" y="23057"/>
                </a:cubicBezTo>
                <a:cubicBezTo>
                  <a:pt x="48458" y="23109"/>
                  <a:pt x="48888" y="23131"/>
                  <a:pt x="49305" y="23131"/>
                </a:cubicBezTo>
                <a:cubicBezTo>
                  <a:pt x="49695" y="23131"/>
                  <a:pt x="50072" y="23112"/>
                  <a:pt x="50437" y="23079"/>
                </a:cubicBezTo>
                <a:cubicBezTo>
                  <a:pt x="51935" y="22933"/>
                  <a:pt x="53197" y="22550"/>
                  <a:pt x="54165" y="22110"/>
                </a:cubicBezTo>
                <a:cubicBezTo>
                  <a:pt x="54650" y="21896"/>
                  <a:pt x="55066" y="21682"/>
                  <a:pt x="55427" y="21491"/>
                </a:cubicBezTo>
                <a:cubicBezTo>
                  <a:pt x="55798" y="21311"/>
                  <a:pt x="56103" y="21153"/>
                  <a:pt x="56350" y="21029"/>
                </a:cubicBezTo>
                <a:cubicBezTo>
                  <a:pt x="56598" y="20905"/>
                  <a:pt x="56790" y="20804"/>
                  <a:pt x="56925" y="20748"/>
                </a:cubicBezTo>
                <a:cubicBezTo>
                  <a:pt x="56981" y="20714"/>
                  <a:pt x="57026" y="20691"/>
                  <a:pt x="57060" y="20669"/>
                </a:cubicBezTo>
                <a:cubicBezTo>
                  <a:pt x="57094" y="20658"/>
                  <a:pt x="57116" y="20646"/>
                  <a:pt x="57116" y="20646"/>
                </a:cubicBezTo>
                <a:cubicBezTo>
                  <a:pt x="57116" y="20643"/>
                  <a:pt x="57114" y="20642"/>
                  <a:pt x="57111" y="20642"/>
                </a:cubicBezTo>
                <a:cubicBezTo>
                  <a:pt x="57102" y="20642"/>
                  <a:pt x="57084" y="20650"/>
                  <a:pt x="57060" y="20658"/>
                </a:cubicBezTo>
                <a:cubicBezTo>
                  <a:pt x="57026" y="20680"/>
                  <a:pt x="56981" y="20703"/>
                  <a:pt x="56914" y="20725"/>
                </a:cubicBezTo>
                <a:cubicBezTo>
                  <a:pt x="56790" y="20781"/>
                  <a:pt x="56587" y="20872"/>
                  <a:pt x="56339" y="20995"/>
                </a:cubicBezTo>
                <a:cubicBezTo>
                  <a:pt x="56091" y="21119"/>
                  <a:pt x="55776" y="21266"/>
                  <a:pt x="55416" y="21446"/>
                </a:cubicBezTo>
                <a:cubicBezTo>
                  <a:pt x="55044" y="21626"/>
                  <a:pt x="54627" y="21840"/>
                  <a:pt x="54143" y="22054"/>
                </a:cubicBezTo>
                <a:cubicBezTo>
                  <a:pt x="53174" y="22482"/>
                  <a:pt x="51924" y="22854"/>
                  <a:pt x="50426" y="22989"/>
                </a:cubicBezTo>
                <a:cubicBezTo>
                  <a:pt x="50092" y="23019"/>
                  <a:pt x="49744" y="23036"/>
                  <a:pt x="49386" y="23036"/>
                </a:cubicBezTo>
                <a:cubicBezTo>
                  <a:pt x="48947" y="23036"/>
                  <a:pt x="48492" y="23011"/>
                  <a:pt x="48027" y="22955"/>
                </a:cubicBezTo>
                <a:cubicBezTo>
                  <a:pt x="47610" y="22899"/>
                  <a:pt x="47182" y="22820"/>
                  <a:pt x="46743" y="22707"/>
                </a:cubicBezTo>
                <a:cubicBezTo>
                  <a:pt x="46315" y="22595"/>
                  <a:pt x="45876" y="22437"/>
                  <a:pt x="45448" y="22246"/>
                </a:cubicBezTo>
                <a:cubicBezTo>
                  <a:pt x="45020" y="22054"/>
                  <a:pt x="44603" y="21806"/>
                  <a:pt x="44197" y="21525"/>
                </a:cubicBezTo>
                <a:cubicBezTo>
                  <a:pt x="43995" y="21390"/>
                  <a:pt x="43803" y="21232"/>
                  <a:pt x="43612" y="21074"/>
                </a:cubicBezTo>
                <a:cubicBezTo>
                  <a:pt x="43420" y="20905"/>
                  <a:pt x="43229" y="20736"/>
                  <a:pt x="43060" y="20556"/>
                </a:cubicBezTo>
                <a:cubicBezTo>
                  <a:pt x="42699" y="20184"/>
                  <a:pt x="42350" y="19779"/>
                  <a:pt x="42035" y="19351"/>
                </a:cubicBezTo>
                <a:cubicBezTo>
                  <a:pt x="41731" y="18923"/>
                  <a:pt x="41438" y="18461"/>
                  <a:pt x="41156" y="17977"/>
                </a:cubicBezTo>
                <a:cubicBezTo>
                  <a:pt x="40604" y="17019"/>
                  <a:pt x="40120" y="15972"/>
                  <a:pt x="39624" y="14891"/>
                </a:cubicBezTo>
                <a:cubicBezTo>
                  <a:pt x="39129" y="13821"/>
                  <a:pt x="38622" y="12706"/>
                  <a:pt x="38014" y="11602"/>
                </a:cubicBezTo>
                <a:cubicBezTo>
                  <a:pt x="37406" y="10509"/>
                  <a:pt x="36707" y="9417"/>
                  <a:pt x="35761" y="8482"/>
                </a:cubicBezTo>
                <a:cubicBezTo>
                  <a:pt x="34837" y="7536"/>
                  <a:pt x="33700" y="6770"/>
                  <a:pt x="32450" y="6218"/>
                </a:cubicBezTo>
                <a:cubicBezTo>
                  <a:pt x="31199" y="5655"/>
                  <a:pt x="29825" y="5306"/>
                  <a:pt x="28417" y="5204"/>
                </a:cubicBezTo>
                <a:cubicBezTo>
                  <a:pt x="28173" y="5189"/>
                  <a:pt x="27929" y="5181"/>
                  <a:pt x="27684" y="5181"/>
                </a:cubicBezTo>
                <a:cubicBezTo>
                  <a:pt x="26504" y="5181"/>
                  <a:pt x="25318" y="5363"/>
                  <a:pt x="24171" y="5745"/>
                </a:cubicBezTo>
                <a:cubicBezTo>
                  <a:pt x="23991" y="5790"/>
                  <a:pt x="23822" y="5858"/>
                  <a:pt x="23653" y="5925"/>
                </a:cubicBezTo>
                <a:cubicBezTo>
                  <a:pt x="23484" y="5993"/>
                  <a:pt x="23326" y="6072"/>
                  <a:pt x="23157" y="6139"/>
                </a:cubicBezTo>
                <a:cubicBezTo>
                  <a:pt x="22831" y="6297"/>
                  <a:pt x="22504" y="6443"/>
                  <a:pt x="22200" y="6635"/>
                </a:cubicBezTo>
                <a:cubicBezTo>
                  <a:pt x="21569" y="6984"/>
                  <a:pt x="20984" y="7389"/>
                  <a:pt x="20432" y="7829"/>
                </a:cubicBezTo>
                <a:cubicBezTo>
                  <a:pt x="19305" y="8696"/>
                  <a:pt x="18314" y="9665"/>
                  <a:pt x="17346" y="10622"/>
                </a:cubicBezTo>
                <a:cubicBezTo>
                  <a:pt x="16377" y="11579"/>
                  <a:pt x="15442" y="12537"/>
                  <a:pt x="14451" y="13393"/>
                </a:cubicBezTo>
                <a:cubicBezTo>
                  <a:pt x="13944" y="13809"/>
                  <a:pt x="13437" y="14215"/>
                  <a:pt x="12908" y="14564"/>
                </a:cubicBezTo>
                <a:cubicBezTo>
                  <a:pt x="12649" y="14756"/>
                  <a:pt x="12378" y="14913"/>
                  <a:pt x="12108" y="15082"/>
                </a:cubicBezTo>
                <a:cubicBezTo>
                  <a:pt x="11973" y="15161"/>
                  <a:pt x="11838" y="15240"/>
                  <a:pt x="11703" y="15319"/>
                </a:cubicBezTo>
                <a:cubicBezTo>
                  <a:pt x="11567" y="15398"/>
                  <a:pt x="11421" y="15465"/>
                  <a:pt x="11286" y="15533"/>
                </a:cubicBezTo>
                <a:cubicBezTo>
                  <a:pt x="11151" y="15600"/>
                  <a:pt x="11004" y="15668"/>
                  <a:pt x="10869" y="15747"/>
                </a:cubicBezTo>
                <a:cubicBezTo>
                  <a:pt x="10723" y="15803"/>
                  <a:pt x="10588" y="15859"/>
                  <a:pt x="10441" y="15927"/>
                </a:cubicBezTo>
                <a:lnTo>
                  <a:pt x="10227" y="16017"/>
                </a:lnTo>
                <a:cubicBezTo>
                  <a:pt x="10160" y="16040"/>
                  <a:pt x="10092" y="16062"/>
                  <a:pt x="10013" y="16096"/>
                </a:cubicBezTo>
                <a:cubicBezTo>
                  <a:pt x="9867" y="16141"/>
                  <a:pt x="9732" y="16197"/>
                  <a:pt x="9585" y="16242"/>
                </a:cubicBezTo>
                <a:cubicBezTo>
                  <a:pt x="9439" y="16287"/>
                  <a:pt x="9292" y="16321"/>
                  <a:pt x="9146" y="16366"/>
                </a:cubicBezTo>
                <a:lnTo>
                  <a:pt x="8932" y="16423"/>
                </a:lnTo>
                <a:lnTo>
                  <a:pt x="8707" y="16468"/>
                </a:lnTo>
                <a:cubicBezTo>
                  <a:pt x="8560" y="16490"/>
                  <a:pt x="8414" y="16524"/>
                  <a:pt x="8267" y="16558"/>
                </a:cubicBezTo>
                <a:lnTo>
                  <a:pt x="7828" y="16603"/>
                </a:lnTo>
                <a:cubicBezTo>
                  <a:pt x="7761" y="16614"/>
                  <a:pt x="7693" y="16625"/>
                  <a:pt x="7614" y="16625"/>
                </a:cubicBezTo>
                <a:lnTo>
                  <a:pt x="7400" y="16637"/>
                </a:lnTo>
                <a:cubicBezTo>
                  <a:pt x="7302" y="16637"/>
                  <a:pt x="7205" y="16642"/>
                  <a:pt x="7107" y="16642"/>
                </a:cubicBezTo>
                <a:cubicBezTo>
                  <a:pt x="7058" y="16642"/>
                  <a:pt x="7010" y="16640"/>
                  <a:pt x="6961" y="16637"/>
                </a:cubicBezTo>
                <a:cubicBezTo>
                  <a:pt x="6814" y="16625"/>
                  <a:pt x="6668" y="16625"/>
                  <a:pt x="6522" y="16614"/>
                </a:cubicBezTo>
                <a:cubicBezTo>
                  <a:pt x="6454" y="16603"/>
                  <a:pt x="6386" y="16603"/>
                  <a:pt x="6308" y="16591"/>
                </a:cubicBezTo>
                <a:lnTo>
                  <a:pt x="6105" y="16558"/>
                </a:lnTo>
                <a:cubicBezTo>
                  <a:pt x="5958" y="16535"/>
                  <a:pt x="5823" y="16513"/>
                  <a:pt x="5677" y="16490"/>
                </a:cubicBezTo>
                <a:cubicBezTo>
                  <a:pt x="5542" y="16456"/>
                  <a:pt x="5406" y="16411"/>
                  <a:pt x="5271" y="16377"/>
                </a:cubicBezTo>
                <a:lnTo>
                  <a:pt x="5069" y="16321"/>
                </a:lnTo>
                <a:lnTo>
                  <a:pt x="4877" y="16242"/>
                </a:lnTo>
                <a:cubicBezTo>
                  <a:pt x="4753" y="16197"/>
                  <a:pt x="4618" y="16152"/>
                  <a:pt x="4494" y="16096"/>
                </a:cubicBezTo>
                <a:cubicBezTo>
                  <a:pt x="4246" y="15972"/>
                  <a:pt x="3999" y="15859"/>
                  <a:pt x="3773" y="15702"/>
                </a:cubicBezTo>
                <a:lnTo>
                  <a:pt x="3604" y="15600"/>
                </a:lnTo>
                <a:cubicBezTo>
                  <a:pt x="3537" y="15567"/>
                  <a:pt x="3480" y="15521"/>
                  <a:pt x="3435" y="15488"/>
                </a:cubicBezTo>
                <a:cubicBezTo>
                  <a:pt x="3323" y="15398"/>
                  <a:pt x="3221" y="15319"/>
                  <a:pt x="3109" y="15240"/>
                </a:cubicBezTo>
                <a:cubicBezTo>
                  <a:pt x="2703" y="14902"/>
                  <a:pt x="2320" y="14530"/>
                  <a:pt x="2016" y="14125"/>
                </a:cubicBezTo>
                <a:cubicBezTo>
                  <a:pt x="1363" y="13325"/>
                  <a:pt x="912" y="12435"/>
                  <a:pt x="608" y="11546"/>
                </a:cubicBezTo>
                <a:cubicBezTo>
                  <a:pt x="304" y="10656"/>
                  <a:pt x="147" y="9766"/>
                  <a:pt x="113" y="8921"/>
                </a:cubicBezTo>
                <a:cubicBezTo>
                  <a:pt x="90" y="8065"/>
                  <a:pt x="169" y="7266"/>
                  <a:pt x="304" y="6522"/>
                </a:cubicBezTo>
                <a:cubicBezTo>
                  <a:pt x="428" y="5790"/>
                  <a:pt x="631" y="5114"/>
                  <a:pt x="834" y="4506"/>
                </a:cubicBezTo>
                <a:cubicBezTo>
                  <a:pt x="1048" y="3898"/>
                  <a:pt x="1273" y="3357"/>
                  <a:pt x="1498" y="2873"/>
                </a:cubicBezTo>
                <a:cubicBezTo>
                  <a:pt x="1937" y="1915"/>
                  <a:pt x="2354" y="1206"/>
                  <a:pt x="2647" y="733"/>
                </a:cubicBezTo>
                <a:cubicBezTo>
                  <a:pt x="2782" y="485"/>
                  <a:pt x="2895" y="316"/>
                  <a:pt x="2974" y="192"/>
                </a:cubicBezTo>
                <a:cubicBezTo>
                  <a:pt x="3007" y="125"/>
                  <a:pt x="3041" y="80"/>
                  <a:pt x="3052" y="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 rot="9190242">
            <a:off x="314666" y="4934062"/>
            <a:ext cx="2308361" cy="1200209"/>
          </a:xfrm>
          <a:custGeom>
            <a:avLst/>
            <a:gdLst/>
            <a:ahLst/>
            <a:cxnLst/>
            <a:rect l="l" t="t" r="r" b="b"/>
            <a:pathLst>
              <a:path w="22618" h="11760" extrusionOk="0">
                <a:moveTo>
                  <a:pt x="19512" y="1"/>
                </a:moveTo>
                <a:cubicBezTo>
                  <a:pt x="18399" y="1"/>
                  <a:pt x="17014" y="42"/>
                  <a:pt x="15409" y="173"/>
                </a:cubicBezTo>
                <a:cubicBezTo>
                  <a:pt x="14305" y="275"/>
                  <a:pt x="13100" y="410"/>
                  <a:pt x="11816" y="613"/>
                </a:cubicBezTo>
                <a:cubicBezTo>
                  <a:pt x="10532" y="827"/>
                  <a:pt x="9169" y="1097"/>
                  <a:pt x="7750" y="1457"/>
                </a:cubicBezTo>
                <a:cubicBezTo>
                  <a:pt x="6331" y="1829"/>
                  <a:pt x="4855" y="2280"/>
                  <a:pt x="3368" y="2865"/>
                </a:cubicBezTo>
                <a:cubicBezTo>
                  <a:pt x="2636" y="3169"/>
                  <a:pt x="1870" y="3496"/>
                  <a:pt x="1228" y="4025"/>
                </a:cubicBezTo>
                <a:cubicBezTo>
                  <a:pt x="902" y="4296"/>
                  <a:pt x="620" y="4622"/>
                  <a:pt x="406" y="4983"/>
                </a:cubicBezTo>
                <a:cubicBezTo>
                  <a:pt x="192" y="5355"/>
                  <a:pt x="46" y="5771"/>
                  <a:pt x="23" y="6211"/>
                </a:cubicBezTo>
                <a:cubicBezTo>
                  <a:pt x="1" y="6650"/>
                  <a:pt x="113" y="7078"/>
                  <a:pt x="327" y="7449"/>
                </a:cubicBezTo>
                <a:cubicBezTo>
                  <a:pt x="553" y="7821"/>
                  <a:pt x="857" y="8125"/>
                  <a:pt x="1195" y="8373"/>
                </a:cubicBezTo>
                <a:cubicBezTo>
                  <a:pt x="1870" y="8869"/>
                  <a:pt x="2636" y="9173"/>
                  <a:pt x="3380" y="9443"/>
                </a:cubicBezTo>
                <a:cubicBezTo>
                  <a:pt x="4878" y="10006"/>
                  <a:pt x="6353" y="10445"/>
                  <a:pt x="7784" y="10783"/>
                </a:cubicBezTo>
                <a:cubicBezTo>
                  <a:pt x="9203" y="11121"/>
                  <a:pt x="10577" y="11347"/>
                  <a:pt x="11872" y="11504"/>
                </a:cubicBezTo>
                <a:cubicBezTo>
                  <a:pt x="12199" y="11538"/>
                  <a:pt x="12514" y="11583"/>
                  <a:pt x="12830" y="11606"/>
                </a:cubicBezTo>
                <a:cubicBezTo>
                  <a:pt x="13145" y="11628"/>
                  <a:pt x="13449" y="11662"/>
                  <a:pt x="13753" y="11684"/>
                </a:cubicBezTo>
                <a:cubicBezTo>
                  <a:pt x="14046" y="11707"/>
                  <a:pt x="14350" y="11718"/>
                  <a:pt x="14632" y="11730"/>
                </a:cubicBezTo>
                <a:cubicBezTo>
                  <a:pt x="14925" y="11741"/>
                  <a:pt x="15206" y="11752"/>
                  <a:pt x="15488" y="11752"/>
                </a:cubicBezTo>
                <a:cubicBezTo>
                  <a:pt x="15750" y="11757"/>
                  <a:pt x="16006" y="11760"/>
                  <a:pt x="16255" y="11760"/>
                </a:cubicBezTo>
                <a:cubicBezTo>
                  <a:pt x="18119" y="11760"/>
                  <a:pt x="19631" y="11621"/>
                  <a:pt x="20714" y="11482"/>
                </a:cubicBezTo>
                <a:cubicBezTo>
                  <a:pt x="21029" y="11448"/>
                  <a:pt x="21300" y="11414"/>
                  <a:pt x="21536" y="11380"/>
                </a:cubicBezTo>
                <a:cubicBezTo>
                  <a:pt x="21773" y="11335"/>
                  <a:pt x="21964" y="11302"/>
                  <a:pt x="22133" y="11279"/>
                </a:cubicBezTo>
                <a:cubicBezTo>
                  <a:pt x="22291" y="11245"/>
                  <a:pt x="22403" y="11234"/>
                  <a:pt x="22493" y="11211"/>
                </a:cubicBezTo>
                <a:cubicBezTo>
                  <a:pt x="22572" y="11200"/>
                  <a:pt x="22617" y="11189"/>
                  <a:pt x="22617" y="11189"/>
                </a:cubicBezTo>
                <a:lnTo>
                  <a:pt x="22584" y="11189"/>
                </a:lnTo>
                <a:cubicBezTo>
                  <a:pt x="22561" y="11189"/>
                  <a:pt x="22527" y="11189"/>
                  <a:pt x="22493" y="11200"/>
                </a:cubicBezTo>
                <a:cubicBezTo>
                  <a:pt x="22403" y="11211"/>
                  <a:pt x="22279" y="11223"/>
                  <a:pt x="22122" y="11245"/>
                </a:cubicBezTo>
                <a:cubicBezTo>
                  <a:pt x="21964" y="11268"/>
                  <a:pt x="21761" y="11302"/>
                  <a:pt x="21525" y="11335"/>
                </a:cubicBezTo>
                <a:cubicBezTo>
                  <a:pt x="21288" y="11369"/>
                  <a:pt x="21018" y="11392"/>
                  <a:pt x="20714" y="11425"/>
                </a:cubicBezTo>
                <a:cubicBezTo>
                  <a:pt x="19681" y="11549"/>
                  <a:pt x="18250" y="11664"/>
                  <a:pt x="16508" y="11664"/>
                </a:cubicBezTo>
                <a:cubicBezTo>
                  <a:pt x="16179" y="11664"/>
                  <a:pt x="15839" y="11660"/>
                  <a:pt x="15488" y="11651"/>
                </a:cubicBezTo>
                <a:cubicBezTo>
                  <a:pt x="15206" y="11651"/>
                  <a:pt x="14925" y="11639"/>
                  <a:pt x="14643" y="11617"/>
                </a:cubicBezTo>
                <a:cubicBezTo>
                  <a:pt x="14350" y="11606"/>
                  <a:pt x="14057" y="11594"/>
                  <a:pt x="13753" y="11572"/>
                </a:cubicBezTo>
                <a:cubicBezTo>
                  <a:pt x="13460" y="11538"/>
                  <a:pt x="13145" y="11516"/>
                  <a:pt x="12841" y="11493"/>
                </a:cubicBezTo>
                <a:cubicBezTo>
                  <a:pt x="12525" y="11459"/>
                  <a:pt x="12210" y="11414"/>
                  <a:pt x="11883" y="11380"/>
                </a:cubicBezTo>
                <a:cubicBezTo>
                  <a:pt x="10599" y="11223"/>
                  <a:pt x="9225" y="10986"/>
                  <a:pt x="7806" y="10648"/>
                </a:cubicBezTo>
                <a:cubicBezTo>
                  <a:pt x="6387" y="10310"/>
                  <a:pt x="4923" y="9871"/>
                  <a:pt x="3436" y="9308"/>
                </a:cubicBezTo>
                <a:cubicBezTo>
                  <a:pt x="2693" y="9038"/>
                  <a:pt x="1938" y="8733"/>
                  <a:pt x="1285" y="8260"/>
                </a:cubicBezTo>
                <a:cubicBezTo>
                  <a:pt x="958" y="8024"/>
                  <a:pt x="665" y="7731"/>
                  <a:pt x="462" y="7382"/>
                </a:cubicBezTo>
                <a:cubicBezTo>
                  <a:pt x="260" y="7033"/>
                  <a:pt x="147" y="6627"/>
                  <a:pt x="170" y="6222"/>
                </a:cubicBezTo>
                <a:cubicBezTo>
                  <a:pt x="192" y="5805"/>
                  <a:pt x="327" y="5411"/>
                  <a:pt x="530" y="5062"/>
                </a:cubicBezTo>
                <a:cubicBezTo>
                  <a:pt x="733" y="4701"/>
                  <a:pt x="1003" y="4397"/>
                  <a:pt x="1318" y="4138"/>
                </a:cubicBezTo>
                <a:cubicBezTo>
                  <a:pt x="1949" y="3620"/>
                  <a:pt x="2693" y="3293"/>
                  <a:pt x="3425" y="3000"/>
                </a:cubicBezTo>
                <a:cubicBezTo>
                  <a:pt x="4900" y="2415"/>
                  <a:pt x="6364" y="1953"/>
                  <a:pt x="7784" y="1593"/>
                </a:cubicBezTo>
                <a:cubicBezTo>
                  <a:pt x="9191" y="1221"/>
                  <a:pt x="10554" y="951"/>
                  <a:pt x="11838" y="737"/>
                </a:cubicBezTo>
                <a:cubicBezTo>
                  <a:pt x="13122" y="523"/>
                  <a:pt x="14316" y="387"/>
                  <a:pt x="15420" y="275"/>
                </a:cubicBezTo>
                <a:cubicBezTo>
                  <a:pt x="17337" y="109"/>
                  <a:pt x="18930" y="70"/>
                  <a:pt x="20128" y="70"/>
                </a:cubicBezTo>
                <a:cubicBezTo>
                  <a:pt x="20310" y="70"/>
                  <a:pt x="20483" y="71"/>
                  <a:pt x="20646" y="72"/>
                </a:cubicBezTo>
                <a:cubicBezTo>
                  <a:pt x="20962" y="72"/>
                  <a:pt x="21232" y="83"/>
                  <a:pt x="21468" y="83"/>
                </a:cubicBezTo>
                <a:cubicBezTo>
                  <a:pt x="21705" y="95"/>
                  <a:pt x="21908" y="95"/>
                  <a:pt x="22065" y="106"/>
                </a:cubicBezTo>
                <a:lnTo>
                  <a:pt x="22572" y="106"/>
                </a:lnTo>
                <a:cubicBezTo>
                  <a:pt x="22572" y="106"/>
                  <a:pt x="22527" y="106"/>
                  <a:pt x="22437" y="95"/>
                </a:cubicBezTo>
                <a:cubicBezTo>
                  <a:pt x="22358" y="95"/>
                  <a:pt x="22234" y="83"/>
                  <a:pt x="22077" y="72"/>
                </a:cubicBezTo>
                <a:cubicBezTo>
                  <a:pt x="21908" y="61"/>
                  <a:pt x="21705" y="50"/>
                  <a:pt x="21468" y="38"/>
                </a:cubicBezTo>
                <a:cubicBezTo>
                  <a:pt x="21232" y="27"/>
                  <a:pt x="20962" y="27"/>
                  <a:pt x="20646" y="16"/>
                </a:cubicBezTo>
                <a:cubicBezTo>
                  <a:pt x="20308" y="7"/>
                  <a:pt x="19929" y="1"/>
                  <a:pt x="195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"/>
          <p:cNvSpPr/>
          <p:nvPr/>
        </p:nvSpPr>
        <p:spPr>
          <a:xfrm>
            <a:off x="-9493" y="-14850"/>
            <a:ext cx="71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" name="Google Shape;55;p6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-9525" y="-14850"/>
            <a:ext cx="713165" cy="51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/>
          <p:nvPr/>
        </p:nvSpPr>
        <p:spPr>
          <a:xfrm rot="1228671">
            <a:off x="-542329" y="-1882183"/>
            <a:ext cx="4525722" cy="2680896"/>
          </a:xfrm>
          <a:custGeom>
            <a:avLst/>
            <a:gdLst/>
            <a:ahLst/>
            <a:cxnLst/>
            <a:rect l="l" t="t" r="r" b="b"/>
            <a:pathLst>
              <a:path w="44344" h="26268" extrusionOk="0">
                <a:moveTo>
                  <a:pt x="0" y="25400"/>
                </a:moveTo>
                <a:cubicBezTo>
                  <a:pt x="0" y="25411"/>
                  <a:pt x="11" y="25411"/>
                  <a:pt x="34" y="25411"/>
                </a:cubicBezTo>
                <a:cubicBezTo>
                  <a:pt x="11" y="25400"/>
                  <a:pt x="0" y="25400"/>
                  <a:pt x="0" y="25400"/>
                </a:cubicBezTo>
                <a:close/>
                <a:moveTo>
                  <a:pt x="39805" y="1"/>
                </a:moveTo>
                <a:cubicBezTo>
                  <a:pt x="39748" y="1"/>
                  <a:pt x="39681" y="1"/>
                  <a:pt x="39613" y="12"/>
                </a:cubicBezTo>
                <a:cubicBezTo>
                  <a:pt x="39095" y="24"/>
                  <a:pt x="38532" y="102"/>
                  <a:pt x="37957" y="238"/>
                </a:cubicBezTo>
                <a:cubicBezTo>
                  <a:pt x="37372" y="373"/>
                  <a:pt x="36775" y="564"/>
                  <a:pt x="36178" y="834"/>
                </a:cubicBezTo>
                <a:cubicBezTo>
                  <a:pt x="34973" y="1375"/>
                  <a:pt x="33756" y="2197"/>
                  <a:pt x="32664" y="3301"/>
                </a:cubicBezTo>
                <a:cubicBezTo>
                  <a:pt x="31571" y="4394"/>
                  <a:pt x="30591" y="5745"/>
                  <a:pt x="29780" y="7288"/>
                </a:cubicBezTo>
                <a:cubicBezTo>
                  <a:pt x="28958" y="8820"/>
                  <a:pt x="28294" y="10532"/>
                  <a:pt x="27719" y="12334"/>
                </a:cubicBezTo>
                <a:cubicBezTo>
                  <a:pt x="27426" y="13224"/>
                  <a:pt x="27156" y="14148"/>
                  <a:pt x="26886" y="15082"/>
                </a:cubicBezTo>
                <a:cubicBezTo>
                  <a:pt x="26604" y="16017"/>
                  <a:pt x="26322" y="16963"/>
                  <a:pt x="25951" y="17887"/>
                </a:cubicBezTo>
                <a:cubicBezTo>
                  <a:pt x="25568" y="18811"/>
                  <a:pt x="25106" y="19689"/>
                  <a:pt x="24509" y="20444"/>
                </a:cubicBezTo>
                <a:cubicBezTo>
                  <a:pt x="23901" y="21198"/>
                  <a:pt x="23169" y="21829"/>
                  <a:pt x="22392" y="22347"/>
                </a:cubicBezTo>
                <a:cubicBezTo>
                  <a:pt x="21614" y="22877"/>
                  <a:pt x="20781" y="23293"/>
                  <a:pt x="19959" y="23654"/>
                </a:cubicBezTo>
                <a:cubicBezTo>
                  <a:pt x="19542" y="23823"/>
                  <a:pt x="19125" y="23992"/>
                  <a:pt x="18708" y="24149"/>
                </a:cubicBezTo>
                <a:cubicBezTo>
                  <a:pt x="18292" y="24285"/>
                  <a:pt x="17875" y="24442"/>
                  <a:pt x="17458" y="24566"/>
                </a:cubicBezTo>
                <a:cubicBezTo>
                  <a:pt x="14158" y="25625"/>
                  <a:pt x="11038" y="26053"/>
                  <a:pt x="8425" y="26143"/>
                </a:cubicBezTo>
                <a:cubicBezTo>
                  <a:pt x="8006" y="26157"/>
                  <a:pt x="7599" y="26164"/>
                  <a:pt x="7205" y="26164"/>
                </a:cubicBezTo>
                <a:cubicBezTo>
                  <a:pt x="5149" y="26164"/>
                  <a:pt x="3461" y="25983"/>
                  <a:pt x="2242" y="25794"/>
                </a:cubicBezTo>
                <a:cubicBezTo>
                  <a:pt x="1881" y="25738"/>
                  <a:pt x="1554" y="25692"/>
                  <a:pt x="1284" y="25647"/>
                </a:cubicBezTo>
                <a:cubicBezTo>
                  <a:pt x="1003" y="25591"/>
                  <a:pt x="766" y="25546"/>
                  <a:pt x="575" y="25512"/>
                </a:cubicBezTo>
                <a:cubicBezTo>
                  <a:pt x="394" y="25478"/>
                  <a:pt x="248" y="25445"/>
                  <a:pt x="147" y="25422"/>
                </a:cubicBezTo>
                <a:cubicBezTo>
                  <a:pt x="102" y="25422"/>
                  <a:pt x="68" y="25411"/>
                  <a:pt x="34" y="25411"/>
                </a:cubicBezTo>
                <a:cubicBezTo>
                  <a:pt x="68" y="25422"/>
                  <a:pt x="102" y="25433"/>
                  <a:pt x="147" y="25445"/>
                </a:cubicBezTo>
                <a:cubicBezTo>
                  <a:pt x="248" y="25467"/>
                  <a:pt x="383" y="25501"/>
                  <a:pt x="575" y="25535"/>
                </a:cubicBezTo>
                <a:cubicBezTo>
                  <a:pt x="766" y="25580"/>
                  <a:pt x="1003" y="25636"/>
                  <a:pt x="1273" y="25692"/>
                </a:cubicBezTo>
                <a:cubicBezTo>
                  <a:pt x="1554" y="25738"/>
                  <a:pt x="1870" y="25794"/>
                  <a:pt x="2230" y="25861"/>
                </a:cubicBezTo>
                <a:cubicBezTo>
                  <a:pt x="3505" y="26069"/>
                  <a:pt x="5291" y="26268"/>
                  <a:pt x="7491" y="26268"/>
                </a:cubicBezTo>
                <a:cubicBezTo>
                  <a:pt x="7798" y="26268"/>
                  <a:pt x="8113" y="26264"/>
                  <a:pt x="8436" y="26256"/>
                </a:cubicBezTo>
                <a:cubicBezTo>
                  <a:pt x="11061" y="26177"/>
                  <a:pt x="14192" y="25760"/>
                  <a:pt x="17503" y="24701"/>
                </a:cubicBezTo>
                <a:cubicBezTo>
                  <a:pt x="17920" y="24566"/>
                  <a:pt x="18337" y="24420"/>
                  <a:pt x="18754" y="24273"/>
                </a:cubicBezTo>
                <a:cubicBezTo>
                  <a:pt x="19170" y="24127"/>
                  <a:pt x="19587" y="23958"/>
                  <a:pt x="20015" y="23778"/>
                </a:cubicBezTo>
                <a:cubicBezTo>
                  <a:pt x="20849" y="23417"/>
                  <a:pt x="21682" y="23001"/>
                  <a:pt x="22470" y="22471"/>
                </a:cubicBezTo>
                <a:cubicBezTo>
                  <a:pt x="23259" y="21953"/>
                  <a:pt x="24002" y="21300"/>
                  <a:pt x="24622" y="20534"/>
                </a:cubicBezTo>
                <a:cubicBezTo>
                  <a:pt x="25230" y="19768"/>
                  <a:pt x="25703" y="18878"/>
                  <a:pt x="26086" y="17943"/>
                </a:cubicBezTo>
                <a:cubicBezTo>
                  <a:pt x="26458" y="17020"/>
                  <a:pt x="26750" y="16062"/>
                  <a:pt x="27021" y="15128"/>
                </a:cubicBezTo>
                <a:cubicBezTo>
                  <a:pt x="27291" y="14193"/>
                  <a:pt x="27561" y="13269"/>
                  <a:pt x="27854" y="12379"/>
                </a:cubicBezTo>
                <a:cubicBezTo>
                  <a:pt x="28429" y="10577"/>
                  <a:pt x="29082" y="8876"/>
                  <a:pt x="29893" y="7356"/>
                </a:cubicBezTo>
                <a:cubicBezTo>
                  <a:pt x="30693" y="5824"/>
                  <a:pt x="31673" y="4484"/>
                  <a:pt x="32754" y="3391"/>
                </a:cubicBezTo>
                <a:cubicBezTo>
                  <a:pt x="33835" y="2299"/>
                  <a:pt x="35029" y="1465"/>
                  <a:pt x="36212" y="925"/>
                </a:cubicBezTo>
                <a:cubicBezTo>
                  <a:pt x="36809" y="654"/>
                  <a:pt x="37406" y="463"/>
                  <a:pt x="37980" y="328"/>
                </a:cubicBezTo>
                <a:cubicBezTo>
                  <a:pt x="38543" y="192"/>
                  <a:pt x="39095" y="114"/>
                  <a:pt x="39613" y="91"/>
                </a:cubicBezTo>
                <a:cubicBezTo>
                  <a:pt x="39681" y="91"/>
                  <a:pt x="39748" y="91"/>
                  <a:pt x="39816" y="80"/>
                </a:cubicBezTo>
                <a:lnTo>
                  <a:pt x="40368" y="80"/>
                </a:lnTo>
                <a:cubicBezTo>
                  <a:pt x="40604" y="102"/>
                  <a:pt x="40841" y="102"/>
                  <a:pt x="41066" y="136"/>
                </a:cubicBezTo>
                <a:cubicBezTo>
                  <a:pt x="41168" y="147"/>
                  <a:pt x="41280" y="159"/>
                  <a:pt x="41382" y="170"/>
                </a:cubicBezTo>
                <a:cubicBezTo>
                  <a:pt x="41494" y="192"/>
                  <a:pt x="41596" y="215"/>
                  <a:pt x="41697" y="226"/>
                </a:cubicBezTo>
                <a:cubicBezTo>
                  <a:pt x="41900" y="260"/>
                  <a:pt x="42080" y="316"/>
                  <a:pt x="42260" y="361"/>
                </a:cubicBezTo>
                <a:cubicBezTo>
                  <a:pt x="42970" y="542"/>
                  <a:pt x="43488" y="789"/>
                  <a:pt x="43826" y="958"/>
                </a:cubicBezTo>
                <a:cubicBezTo>
                  <a:pt x="43995" y="1048"/>
                  <a:pt x="44119" y="1127"/>
                  <a:pt x="44209" y="1184"/>
                </a:cubicBezTo>
                <a:cubicBezTo>
                  <a:pt x="44254" y="1206"/>
                  <a:pt x="44276" y="1217"/>
                  <a:pt x="44299" y="1240"/>
                </a:cubicBezTo>
                <a:cubicBezTo>
                  <a:pt x="44321" y="1251"/>
                  <a:pt x="44333" y="1251"/>
                  <a:pt x="44333" y="1251"/>
                </a:cubicBezTo>
                <a:lnTo>
                  <a:pt x="44333" y="1240"/>
                </a:lnTo>
                <a:cubicBezTo>
                  <a:pt x="44344" y="1240"/>
                  <a:pt x="44333" y="1240"/>
                  <a:pt x="44310" y="1217"/>
                </a:cubicBezTo>
                <a:cubicBezTo>
                  <a:pt x="44287" y="1206"/>
                  <a:pt x="44254" y="1184"/>
                  <a:pt x="44209" y="1161"/>
                </a:cubicBezTo>
                <a:cubicBezTo>
                  <a:pt x="44130" y="1105"/>
                  <a:pt x="44006" y="1026"/>
                  <a:pt x="43837" y="936"/>
                </a:cubicBezTo>
                <a:cubicBezTo>
                  <a:pt x="43499" y="744"/>
                  <a:pt x="42981" y="497"/>
                  <a:pt x="42271" y="294"/>
                </a:cubicBezTo>
                <a:cubicBezTo>
                  <a:pt x="42091" y="249"/>
                  <a:pt x="41911" y="192"/>
                  <a:pt x="41708" y="159"/>
                </a:cubicBezTo>
                <a:cubicBezTo>
                  <a:pt x="41607" y="136"/>
                  <a:pt x="41505" y="125"/>
                  <a:pt x="41393" y="102"/>
                </a:cubicBezTo>
                <a:cubicBezTo>
                  <a:pt x="41291" y="91"/>
                  <a:pt x="41179" y="69"/>
                  <a:pt x="41066" y="57"/>
                </a:cubicBezTo>
                <a:cubicBezTo>
                  <a:pt x="40852" y="24"/>
                  <a:pt x="40616" y="24"/>
                  <a:pt x="403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8"/>
          <p:cNvSpPr/>
          <p:nvPr/>
        </p:nvSpPr>
        <p:spPr>
          <a:xfrm flipH="1">
            <a:off x="8296172" y="-1129202"/>
            <a:ext cx="3016002" cy="2360795"/>
          </a:xfrm>
          <a:custGeom>
            <a:avLst/>
            <a:gdLst/>
            <a:ahLst/>
            <a:cxnLst/>
            <a:rect l="l" t="t" r="r" b="b"/>
            <a:pathLst>
              <a:path w="22764" h="17819" extrusionOk="0">
                <a:moveTo>
                  <a:pt x="0" y="12199"/>
                </a:moveTo>
                <a:lnTo>
                  <a:pt x="0" y="12210"/>
                </a:lnTo>
                <a:cubicBezTo>
                  <a:pt x="0" y="12210"/>
                  <a:pt x="3" y="12211"/>
                  <a:pt x="7" y="12213"/>
                </a:cubicBezTo>
                <a:lnTo>
                  <a:pt x="7" y="12213"/>
                </a:lnTo>
                <a:cubicBezTo>
                  <a:pt x="2" y="12207"/>
                  <a:pt x="0" y="12203"/>
                  <a:pt x="0" y="12199"/>
                </a:cubicBezTo>
                <a:close/>
                <a:moveTo>
                  <a:pt x="21806" y="1"/>
                </a:moveTo>
                <a:cubicBezTo>
                  <a:pt x="21806" y="1"/>
                  <a:pt x="21840" y="12"/>
                  <a:pt x="21896" y="35"/>
                </a:cubicBezTo>
                <a:cubicBezTo>
                  <a:pt x="21930" y="46"/>
                  <a:pt x="21964" y="57"/>
                  <a:pt x="21997" y="80"/>
                </a:cubicBezTo>
                <a:cubicBezTo>
                  <a:pt x="22042" y="102"/>
                  <a:pt x="22087" y="125"/>
                  <a:pt x="22133" y="170"/>
                </a:cubicBezTo>
                <a:cubicBezTo>
                  <a:pt x="22335" y="305"/>
                  <a:pt x="22549" y="620"/>
                  <a:pt x="22628" y="1082"/>
                </a:cubicBezTo>
                <a:cubicBezTo>
                  <a:pt x="22673" y="1307"/>
                  <a:pt x="22696" y="1566"/>
                  <a:pt x="22684" y="1848"/>
                </a:cubicBezTo>
                <a:cubicBezTo>
                  <a:pt x="22673" y="2130"/>
                  <a:pt x="22628" y="2445"/>
                  <a:pt x="22583" y="2772"/>
                </a:cubicBezTo>
                <a:cubicBezTo>
                  <a:pt x="22504" y="3425"/>
                  <a:pt x="22392" y="4180"/>
                  <a:pt x="22245" y="5002"/>
                </a:cubicBezTo>
                <a:cubicBezTo>
                  <a:pt x="22099" y="5824"/>
                  <a:pt x="21907" y="6725"/>
                  <a:pt x="21693" y="7682"/>
                </a:cubicBezTo>
                <a:cubicBezTo>
                  <a:pt x="21457" y="8640"/>
                  <a:pt x="21198" y="9665"/>
                  <a:pt x="20837" y="10701"/>
                </a:cubicBezTo>
                <a:cubicBezTo>
                  <a:pt x="20657" y="11219"/>
                  <a:pt x="20443" y="11748"/>
                  <a:pt x="20207" y="12278"/>
                </a:cubicBezTo>
                <a:cubicBezTo>
                  <a:pt x="19959" y="12796"/>
                  <a:pt x="19677" y="13314"/>
                  <a:pt x="19351" y="13821"/>
                </a:cubicBezTo>
                <a:cubicBezTo>
                  <a:pt x="18708" y="14823"/>
                  <a:pt x="17830" y="15747"/>
                  <a:pt x="16760" y="16423"/>
                </a:cubicBezTo>
                <a:cubicBezTo>
                  <a:pt x="16219" y="16749"/>
                  <a:pt x="15645" y="17008"/>
                  <a:pt x="15059" y="17211"/>
                </a:cubicBezTo>
                <a:cubicBezTo>
                  <a:pt x="14473" y="17403"/>
                  <a:pt x="13877" y="17527"/>
                  <a:pt x="13280" y="17605"/>
                </a:cubicBezTo>
                <a:cubicBezTo>
                  <a:pt x="12840" y="17656"/>
                  <a:pt x="12395" y="17681"/>
                  <a:pt x="11957" y="17681"/>
                </a:cubicBezTo>
                <a:cubicBezTo>
                  <a:pt x="11811" y="17681"/>
                  <a:pt x="11666" y="17679"/>
                  <a:pt x="11523" y="17673"/>
                </a:cubicBezTo>
                <a:cubicBezTo>
                  <a:pt x="11376" y="17662"/>
                  <a:pt x="11241" y="17650"/>
                  <a:pt x="11095" y="17650"/>
                </a:cubicBezTo>
                <a:lnTo>
                  <a:pt x="10881" y="17628"/>
                </a:lnTo>
                <a:lnTo>
                  <a:pt x="10666" y="17605"/>
                </a:lnTo>
                <a:cubicBezTo>
                  <a:pt x="10531" y="17583"/>
                  <a:pt x="10396" y="17572"/>
                  <a:pt x="10250" y="17549"/>
                </a:cubicBezTo>
                <a:cubicBezTo>
                  <a:pt x="10115" y="17527"/>
                  <a:pt x="9979" y="17504"/>
                  <a:pt x="9844" y="17481"/>
                </a:cubicBezTo>
                <a:cubicBezTo>
                  <a:pt x="8752" y="17301"/>
                  <a:pt x="7761" y="16941"/>
                  <a:pt x="6860" y="16569"/>
                </a:cubicBezTo>
                <a:cubicBezTo>
                  <a:pt x="5947" y="16197"/>
                  <a:pt x="5136" y="15758"/>
                  <a:pt x="4415" y="15330"/>
                </a:cubicBezTo>
                <a:cubicBezTo>
                  <a:pt x="3706" y="14902"/>
                  <a:pt x="3075" y="14474"/>
                  <a:pt x="2534" y="14091"/>
                </a:cubicBezTo>
                <a:cubicBezTo>
                  <a:pt x="1994" y="13708"/>
                  <a:pt x="1532" y="13359"/>
                  <a:pt x="1160" y="13078"/>
                </a:cubicBezTo>
                <a:cubicBezTo>
                  <a:pt x="789" y="12796"/>
                  <a:pt x="507" y="12582"/>
                  <a:pt x="304" y="12424"/>
                </a:cubicBezTo>
                <a:cubicBezTo>
                  <a:pt x="203" y="12357"/>
                  <a:pt x="135" y="12300"/>
                  <a:pt x="79" y="12255"/>
                </a:cubicBezTo>
                <a:cubicBezTo>
                  <a:pt x="46" y="12231"/>
                  <a:pt x="19" y="12218"/>
                  <a:pt x="7" y="12213"/>
                </a:cubicBezTo>
                <a:lnTo>
                  <a:pt x="7" y="12213"/>
                </a:lnTo>
                <a:cubicBezTo>
                  <a:pt x="18" y="12226"/>
                  <a:pt x="40" y="12243"/>
                  <a:pt x="79" y="12267"/>
                </a:cubicBezTo>
                <a:cubicBezTo>
                  <a:pt x="124" y="12312"/>
                  <a:pt x="192" y="12368"/>
                  <a:pt x="293" y="12447"/>
                </a:cubicBezTo>
                <a:cubicBezTo>
                  <a:pt x="484" y="12604"/>
                  <a:pt x="766" y="12830"/>
                  <a:pt x="1138" y="13123"/>
                </a:cubicBezTo>
                <a:cubicBezTo>
                  <a:pt x="1498" y="13415"/>
                  <a:pt x="1949" y="13765"/>
                  <a:pt x="2489" y="14159"/>
                </a:cubicBezTo>
                <a:cubicBezTo>
                  <a:pt x="3030" y="14553"/>
                  <a:pt x="3649" y="14981"/>
                  <a:pt x="4370" y="15420"/>
                </a:cubicBezTo>
                <a:cubicBezTo>
                  <a:pt x="5091" y="15860"/>
                  <a:pt x="5902" y="16299"/>
                  <a:pt x="6814" y="16682"/>
                </a:cubicBezTo>
                <a:cubicBezTo>
                  <a:pt x="7727" y="17065"/>
                  <a:pt x="8729" y="17425"/>
                  <a:pt x="9822" y="17617"/>
                </a:cubicBezTo>
                <a:cubicBezTo>
                  <a:pt x="9957" y="17639"/>
                  <a:pt x="10103" y="17662"/>
                  <a:pt x="10238" y="17684"/>
                </a:cubicBezTo>
                <a:cubicBezTo>
                  <a:pt x="10374" y="17707"/>
                  <a:pt x="10520" y="17718"/>
                  <a:pt x="10655" y="17741"/>
                </a:cubicBezTo>
                <a:lnTo>
                  <a:pt x="10869" y="17763"/>
                </a:lnTo>
                <a:lnTo>
                  <a:pt x="11083" y="17786"/>
                </a:lnTo>
                <a:cubicBezTo>
                  <a:pt x="11230" y="17797"/>
                  <a:pt x="11376" y="17808"/>
                  <a:pt x="11523" y="17808"/>
                </a:cubicBezTo>
                <a:cubicBezTo>
                  <a:pt x="11700" y="17815"/>
                  <a:pt x="11878" y="17819"/>
                  <a:pt x="12057" y="17819"/>
                </a:cubicBezTo>
                <a:cubicBezTo>
                  <a:pt x="12470" y="17819"/>
                  <a:pt x="12886" y="17799"/>
                  <a:pt x="13302" y="17752"/>
                </a:cubicBezTo>
                <a:cubicBezTo>
                  <a:pt x="13910" y="17662"/>
                  <a:pt x="14519" y="17538"/>
                  <a:pt x="15116" y="17346"/>
                </a:cubicBezTo>
                <a:cubicBezTo>
                  <a:pt x="15701" y="17144"/>
                  <a:pt x="16287" y="16873"/>
                  <a:pt x="16839" y="16547"/>
                </a:cubicBezTo>
                <a:cubicBezTo>
                  <a:pt x="17931" y="15848"/>
                  <a:pt x="18821" y="14913"/>
                  <a:pt x="19474" y="13900"/>
                </a:cubicBezTo>
                <a:cubicBezTo>
                  <a:pt x="19801" y="13382"/>
                  <a:pt x="20094" y="12864"/>
                  <a:pt x="20330" y="12334"/>
                </a:cubicBezTo>
                <a:cubicBezTo>
                  <a:pt x="20578" y="11805"/>
                  <a:pt x="20781" y="11275"/>
                  <a:pt x="20961" y="10746"/>
                </a:cubicBezTo>
                <a:cubicBezTo>
                  <a:pt x="21333" y="9699"/>
                  <a:pt x="21581" y="8674"/>
                  <a:pt x="21806" y="7716"/>
                </a:cubicBezTo>
                <a:cubicBezTo>
                  <a:pt x="22031" y="6748"/>
                  <a:pt x="22200" y="5847"/>
                  <a:pt x="22347" y="5024"/>
                </a:cubicBezTo>
                <a:cubicBezTo>
                  <a:pt x="22482" y="4191"/>
                  <a:pt x="22594" y="3447"/>
                  <a:pt x="22673" y="2783"/>
                </a:cubicBezTo>
                <a:cubicBezTo>
                  <a:pt x="22707" y="2456"/>
                  <a:pt x="22752" y="2141"/>
                  <a:pt x="22752" y="1859"/>
                </a:cubicBezTo>
                <a:cubicBezTo>
                  <a:pt x="22763" y="1566"/>
                  <a:pt x="22741" y="1307"/>
                  <a:pt x="22684" y="1071"/>
                </a:cubicBezTo>
                <a:cubicBezTo>
                  <a:pt x="22594" y="609"/>
                  <a:pt x="22369" y="282"/>
                  <a:pt x="22155" y="147"/>
                </a:cubicBezTo>
                <a:cubicBezTo>
                  <a:pt x="22110" y="102"/>
                  <a:pt x="22054" y="91"/>
                  <a:pt x="22009" y="68"/>
                </a:cubicBezTo>
                <a:cubicBezTo>
                  <a:pt x="21975" y="35"/>
                  <a:pt x="21930" y="35"/>
                  <a:pt x="21896" y="23"/>
                </a:cubicBezTo>
                <a:cubicBezTo>
                  <a:pt x="21840" y="1"/>
                  <a:pt x="21806" y="1"/>
                  <a:pt x="218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/>
          <p:nvPr/>
        </p:nvSpPr>
        <p:spPr>
          <a:xfrm flipH="1">
            <a:off x="6692883" y="3324075"/>
            <a:ext cx="5829218" cy="2360794"/>
          </a:xfrm>
          <a:custGeom>
            <a:avLst/>
            <a:gdLst/>
            <a:ahLst/>
            <a:cxnLst/>
            <a:rect l="l" t="t" r="r" b="b"/>
            <a:pathLst>
              <a:path w="57117" h="23132" extrusionOk="0">
                <a:moveTo>
                  <a:pt x="3086" y="1"/>
                </a:moveTo>
                <a:cubicBezTo>
                  <a:pt x="3086" y="1"/>
                  <a:pt x="3075" y="12"/>
                  <a:pt x="3052" y="46"/>
                </a:cubicBezTo>
                <a:cubicBezTo>
                  <a:pt x="3075" y="23"/>
                  <a:pt x="3086" y="1"/>
                  <a:pt x="3086" y="1"/>
                </a:cubicBezTo>
                <a:close/>
                <a:moveTo>
                  <a:pt x="3052" y="46"/>
                </a:moveTo>
                <a:cubicBezTo>
                  <a:pt x="3030" y="80"/>
                  <a:pt x="2996" y="125"/>
                  <a:pt x="2962" y="181"/>
                </a:cubicBezTo>
                <a:cubicBezTo>
                  <a:pt x="2883" y="305"/>
                  <a:pt x="2760" y="474"/>
                  <a:pt x="2613" y="710"/>
                </a:cubicBezTo>
                <a:cubicBezTo>
                  <a:pt x="2320" y="1183"/>
                  <a:pt x="1904" y="1893"/>
                  <a:pt x="1442" y="2850"/>
                </a:cubicBezTo>
                <a:cubicBezTo>
                  <a:pt x="1217" y="3335"/>
                  <a:pt x="991" y="3875"/>
                  <a:pt x="777" y="4483"/>
                </a:cubicBezTo>
                <a:cubicBezTo>
                  <a:pt x="563" y="5092"/>
                  <a:pt x="361" y="5767"/>
                  <a:pt x="225" y="6511"/>
                </a:cubicBezTo>
                <a:cubicBezTo>
                  <a:pt x="90" y="7254"/>
                  <a:pt x="0" y="8065"/>
                  <a:pt x="23" y="8921"/>
                </a:cubicBezTo>
                <a:cubicBezTo>
                  <a:pt x="56" y="9777"/>
                  <a:pt x="203" y="10678"/>
                  <a:pt x="518" y="11579"/>
                </a:cubicBezTo>
                <a:cubicBezTo>
                  <a:pt x="822" y="12480"/>
                  <a:pt x="1273" y="13393"/>
                  <a:pt x="1926" y="14204"/>
                </a:cubicBezTo>
                <a:cubicBezTo>
                  <a:pt x="2241" y="14609"/>
                  <a:pt x="2624" y="14981"/>
                  <a:pt x="3041" y="15330"/>
                </a:cubicBezTo>
                <a:cubicBezTo>
                  <a:pt x="3154" y="15420"/>
                  <a:pt x="3255" y="15499"/>
                  <a:pt x="3368" y="15578"/>
                </a:cubicBezTo>
                <a:cubicBezTo>
                  <a:pt x="3424" y="15623"/>
                  <a:pt x="3480" y="15668"/>
                  <a:pt x="3537" y="15702"/>
                </a:cubicBezTo>
                <a:lnTo>
                  <a:pt x="3706" y="15803"/>
                </a:lnTo>
                <a:cubicBezTo>
                  <a:pt x="3942" y="15961"/>
                  <a:pt x="4190" y="16073"/>
                  <a:pt x="4449" y="16209"/>
                </a:cubicBezTo>
                <a:cubicBezTo>
                  <a:pt x="4573" y="16265"/>
                  <a:pt x="4708" y="16310"/>
                  <a:pt x="4832" y="16366"/>
                </a:cubicBezTo>
                <a:lnTo>
                  <a:pt x="5035" y="16445"/>
                </a:lnTo>
                <a:lnTo>
                  <a:pt x="5238" y="16501"/>
                </a:lnTo>
                <a:cubicBezTo>
                  <a:pt x="5384" y="16535"/>
                  <a:pt x="5519" y="16569"/>
                  <a:pt x="5654" y="16614"/>
                </a:cubicBezTo>
                <a:cubicBezTo>
                  <a:pt x="5801" y="16637"/>
                  <a:pt x="5947" y="16659"/>
                  <a:pt x="6082" y="16682"/>
                </a:cubicBezTo>
                <a:lnTo>
                  <a:pt x="6296" y="16727"/>
                </a:lnTo>
                <a:cubicBezTo>
                  <a:pt x="6375" y="16738"/>
                  <a:pt x="6443" y="16738"/>
                  <a:pt x="6522" y="16738"/>
                </a:cubicBezTo>
                <a:cubicBezTo>
                  <a:pt x="6668" y="16749"/>
                  <a:pt x="6814" y="16760"/>
                  <a:pt x="6961" y="16772"/>
                </a:cubicBezTo>
                <a:cubicBezTo>
                  <a:pt x="7107" y="16772"/>
                  <a:pt x="7254" y="16772"/>
                  <a:pt x="7400" y="16760"/>
                </a:cubicBezTo>
                <a:lnTo>
                  <a:pt x="7625" y="16760"/>
                </a:lnTo>
                <a:cubicBezTo>
                  <a:pt x="7693" y="16760"/>
                  <a:pt x="7772" y="16738"/>
                  <a:pt x="7851" y="16738"/>
                </a:cubicBezTo>
                <a:lnTo>
                  <a:pt x="8290" y="16682"/>
                </a:lnTo>
                <a:cubicBezTo>
                  <a:pt x="8436" y="16659"/>
                  <a:pt x="8594" y="16625"/>
                  <a:pt x="8740" y="16603"/>
                </a:cubicBezTo>
                <a:lnTo>
                  <a:pt x="8966" y="16558"/>
                </a:lnTo>
                <a:lnTo>
                  <a:pt x="9180" y="16490"/>
                </a:lnTo>
                <a:cubicBezTo>
                  <a:pt x="9326" y="16456"/>
                  <a:pt x="9473" y="16411"/>
                  <a:pt x="9630" y="16366"/>
                </a:cubicBezTo>
                <a:cubicBezTo>
                  <a:pt x="9765" y="16321"/>
                  <a:pt x="9912" y="16265"/>
                  <a:pt x="10058" y="16220"/>
                </a:cubicBezTo>
                <a:cubicBezTo>
                  <a:pt x="10137" y="16197"/>
                  <a:pt x="10205" y="16163"/>
                  <a:pt x="10283" y="16141"/>
                </a:cubicBezTo>
                <a:lnTo>
                  <a:pt x="10497" y="16051"/>
                </a:lnTo>
                <a:cubicBezTo>
                  <a:pt x="10633" y="15995"/>
                  <a:pt x="10779" y="15927"/>
                  <a:pt x="10925" y="15871"/>
                </a:cubicBezTo>
                <a:lnTo>
                  <a:pt x="11342" y="15657"/>
                </a:lnTo>
                <a:cubicBezTo>
                  <a:pt x="11489" y="15589"/>
                  <a:pt x="11624" y="15521"/>
                  <a:pt x="11770" y="15443"/>
                </a:cubicBezTo>
                <a:cubicBezTo>
                  <a:pt x="11905" y="15364"/>
                  <a:pt x="12041" y="15285"/>
                  <a:pt x="12176" y="15206"/>
                </a:cubicBezTo>
                <a:cubicBezTo>
                  <a:pt x="12446" y="15037"/>
                  <a:pt x="12728" y="14879"/>
                  <a:pt x="12987" y="14688"/>
                </a:cubicBezTo>
                <a:cubicBezTo>
                  <a:pt x="13527" y="14328"/>
                  <a:pt x="14034" y="13922"/>
                  <a:pt x="14541" y="13505"/>
                </a:cubicBezTo>
                <a:cubicBezTo>
                  <a:pt x="15532" y="12649"/>
                  <a:pt x="16478" y="11692"/>
                  <a:pt x="17447" y="10735"/>
                </a:cubicBezTo>
                <a:cubicBezTo>
                  <a:pt x="18416" y="9777"/>
                  <a:pt x="19407" y="8809"/>
                  <a:pt x="20511" y="7941"/>
                </a:cubicBezTo>
                <a:cubicBezTo>
                  <a:pt x="21062" y="7513"/>
                  <a:pt x="21648" y="7119"/>
                  <a:pt x="22268" y="6759"/>
                </a:cubicBezTo>
                <a:cubicBezTo>
                  <a:pt x="22572" y="6578"/>
                  <a:pt x="22898" y="6432"/>
                  <a:pt x="23214" y="6274"/>
                </a:cubicBezTo>
                <a:cubicBezTo>
                  <a:pt x="23383" y="6207"/>
                  <a:pt x="23540" y="6139"/>
                  <a:pt x="23709" y="6072"/>
                </a:cubicBezTo>
                <a:cubicBezTo>
                  <a:pt x="23878" y="6004"/>
                  <a:pt x="24047" y="5936"/>
                  <a:pt x="24216" y="5880"/>
                </a:cubicBezTo>
                <a:cubicBezTo>
                  <a:pt x="25343" y="5517"/>
                  <a:pt x="26516" y="5339"/>
                  <a:pt x="27678" y="5339"/>
                </a:cubicBezTo>
                <a:cubicBezTo>
                  <a:pt x="27921" y="5339"/>
                  <a:pt x="28164" y="5346"/>
                  <a:pt x="28406" y="5362"/>
                </a:cubicBezTo>
                <a:cubicBezTo>
                  <a:pt x="29803" y="5463"/>
                  <a:pt x="31154" y="5801"/>
                  <a:pt x="32393" y="6353"/>
                </a:cubicBezTo>
                <a:cubicBezTo>
                  <a:pt x="33632" y="6894"/>
                  <a:pt x="34759" y="7648"/>
                  <a:pt x="35671" y="8583"/>
                </a:cubicBezTo>
                <a:cubicBezTo>
                  <a:pt x="36595" y="9507"/>
                  <a:pt x="37293" y="10588"/>
                  <a:pt x="37901" y="11669"/>
                </a:cubicBezTo>
                <a:cubicBezTo>
                  <a:pt x="38498" y="12762"/>
                  <a:pt x="39005" y="13877"/>
                  <a:pt x="39500" y="14958"/>
                </a:cubicBezTo>
                <a:cubicBezTo>
                  <a:pt x="39996" y="16028"/>
                  <a:pt x="40492" y="17076"/>
                  <a:pt x="41055" y="18044"/>
                </a:cubicBezTo>
                <a:cubicBezTo>
                  <a:pt x="41336" y="18529"/>
                  <a:pt x="41629" y="18991"/>
                  <a:pt x="41945" y="19430"/>
                </a:cubicBezTo>
                <a:cubicBezTo>
                  <a:pt x="42260" y="19858"/>
                  <a:pt x="42609" y="20275"/>
                  <a:pt x="42970" y="20635"/>
                </a:cubicBezTo>
                <a:cubicBezTo>
                  <a:pt x="43150" y="20826"/>
                  <a:pt x="43353" y="20995"/>
                  <a:pt x="43544" y="21164"/>
                </a:cubicBezTo>
                <a:cubicBezTo>
                  <a:pt x="43735" y="21322"/>
                  <a:pt x="43938" y="21480"/>
                  <a:pt x="44141" y="21626"/>
                </a:cubicBezTo>
                <a:cubicBezTo>
                  <a:pt x="44546" y="21908"/>
                  <a:pt x="44974" y="22156"/>
                  <a:pt x="45414" y="22347"/>
                </a:cubicBezTo>
                <a:cubicBezTo>
                  <a:pt x="45842" y="22538"/>
                  <a:pt x="46281" y="22696"/>
                  <a:pt x="46720" y="22809"/>
                </a:cubicBezTo>
                <a:cubicBezTo>
                  <a:pt x="47160" y="22921"/>
                  <a:pt x="47599" y="23000"/>
                  <a:pt x="48016" y="23057"/>
                </a:cubicBezTo>
                <a:cubicBezTo>
                  <a:pt x="48458" y="23109"/>
                  <a:pt x="48888" y="23131"/>
                  <a:pt x="49305" y="23131"/>
                </a:cubicBezTo>
                <a:cubicBezTo>
                  <a:pt x="49695" y="23131"/>
                  <a:pt x="50072" y="23112"/>
                  <a:pt x="50437" y="23079"/>
                </a:cubicBezTo>
                <a:cubicBezTo>
                  <a:pt x="51935" y="22933"/>
                  <a:pt x="53197" y="22550"/>
                  <a:pt x="54165" y="22110"/>
                </a:cubicBezTo>
                <a:cubicBezTo>
                  <a:pt x="54650" y="21896"/>
                  <a:pt x="55066" y="21682"/>
                  <a:pt x="55427" y="21491"/>
                </a:cubicBezTo>
                <a:cubicBezTo>
                  <a:pt x="55798" y="21311"/>
                  <a:pt x="56103" y="21153"/>
                  <a:pt x="56350" y="21029"/>
                </a:cubicBezTo>
                <a:cubicBezTo>
                  <a:pt x="56598" y="20905"/>
                  <a:pt x="56790" y="20804"/>
                  <a:pt x="56925" y="20748"/>
                </a:cubicBezTo>
                <a:cubicBezTo>
                  <a:pt x="56981" y="20714"/>
                  <a:pt x="57026" y="20691"/>
                  <a:pt x="57060" y="20669"/>
                </a:cubicBezTo>
                <a:cubicBezTo>
                  <a:pt x="57094" y="20658"/>
                  <a:pt x="57116" y="20646"/>
                  <a:pt x="57116" y="20646"/>
                </a:cubicBezTo>
                <a:cubicBezTo>
                  <a:pt x="57116" y="20643"/>
                  <a:pt x="57114" y="20642"/>
                  <a:pt x="57111" y="20642"/>
                </a:cubicBezTo>
                <a:cubicBezTo>
                  <a:pt x="57102" y="20642"/>
                  <a:pt x="57084" y="20650"/>
                  <a:pt x="57060" y="20658"/>
                </a:cubicBezTo>
                <a:cubicBezTo>
                  <a:pt x="57026" y="20680"/>
                  <a:pt x="56981" y="20703"/>
                  <a:pt x="56914" y="20725"/>
                </a:cubicBezTo>
                <a:cubicBezTo>
                  <a:pt x="56790" y="20781"/>
                  <a:pt x="56587" y="20872"/>
                  <a:pt x="56339" y="20995"/>
                </a:cubicBezTo>
                <a:cubicBezTo>
                  <a:pt x="56091" y="21119"/>
                  <a:pt x="55776" y="21266"/>
                  <a:pt x="55416" y="21446"/>
                </a:cubicBezTo>
                <a:cubicBezTo>
                  <a:pt x="55044" y="21626"/>
                  <a:pt x="54627" y="21840"/>
                  <a:pt x="54143" y="22054"/>
                </a:cubicBezTo>
                <a:cubicBezTo>
                  <a:pt x="53174" y="22482"/>
                  <a:pt x="51924" y="22854"/>
                  <a:pt x="50426" y="22989"/>
                </a:cubicBezTo>
                <a:cubicBezTo>
                  <a:pt x="50092" y="23019"/>
                  <a:pt x="49744" y="23036"/>
                  <a:pt x="49386" y="23036"/>
                </a:cubicBezTo>
                <a:cubicBezTo>
                  <a:pt x="48947" y="23036"/>
                  <a:pt x="48492" y="23011"/>
                  <a:pt x="48027" y="22955"/>
                </a:cubicBezTo>
                <a:cubicBezTo>
                  <a:pt x="47610" y="22899"/>
                  <a:pt x="47182" y="22820"/>
                  <a:pt x="46743" y="22707"/>
                </a:cubicBezTo>
                <a:cubicBezTo>
                  <a:pt x="46315" y="22595"/>
                  <a:pt x="45876" y="22437"/>
                  <a:pt x="45448" y="22246"/>
                </a:cubicBezTo>
                <a:cubicBezTo>
                  <a:pt x="45020" y="22054"/>
                  <a:pt x="44603" y="21806"/>
                  <a:pt x="44197" y="21525"/>
                </a:cubicBezTo>
                <a:cubicBezTo>
                  <a:pt x="43995" y="21390"/>
                  <a:pt x="43803" y="21232"/>
                  <a:pt x="43612" y="21074"/>
                </a:cubicBezTo>
                <a:cubicBezTo>
                  <a:pt x="43420" y="20905"/>
                  <a:pt x="43229" y="20736"/>
                  <a:pt x="43060" y="20556"/>
                </a:cubicBezTo>
                <a:cubicBezTo>
                  <a:pt x="42699" y="20184"/>
                  <a:pt x="42350" y="19779"/>
                  <a:pt x="42035" y="19351"/>
                </a:cubicBezTo>
                <a:cubicBezTo>
                  <a:pt x="41731" y="18923"/>
                  <a:pt x="41438" y="18461"/>
                  <a:pt x="41156" y="17977"/>
                </a:cubicBezTo>
                <a:cubicBezTo>
                  <a:pt x="40604" y="17019"/>
                  <a:pt x="40120" y="15972"/>
                  <a:pt x="39624" y="14891"/>
                </a:cubicBezTo>
                <a:cubicBezTo>
                  <a:pt x="39129" y="13821"/>
                  <a:pt x="38622" y="12706"/>
                  <a:pt x="38014" y="11602"/>
                </a:cubicBezTo>
                <a:cubicBezTo>
                  <a:pt x="37406" y="10509"/>
                  <a:pt x="36707" y="9417"/>
                  <a:pt x="35761" y="8482"/>
                </a:cubicBezTo>
                <a:cubicBezTo>
                  <a:pt x="34837" y="7536"/>
                  <a:pt x="33700" y="6770"/>
                  <a:pt x="32450" y="6218"/>
                </a:cubicBezTo>
                <a:cubicBezTo>
                  <a:pt x="31199" y="5655"/>
                  <a:pt x="29825" y="5306"/>
                  <a:pt x="28417" y="5204"/>
                </a:cubicBezTo>
                <a:cubicBezTo>
                  <a:pt x="28173" y="5189"/>
                  <a:pt x="27929" y="5181"/>
                  <a:pt x="27684" y="5181"/>
                </a:cubicBezTo>
                <a:cubicBezTo>
                  <a:pt x="26504" y="5181"/>
                  <a:pt x="25318" y="5363"/>
                  <a:pt x="24171" y="5745"/>
                </a:cubicBezTo>
                <a:cubicBezTo>
                  <a:pt x="23991" y="5790"/>
                  <a:pt x="23822" y="5858"/>
                  <a:pt x="23653" y="5925"/>
                </a:cubicBezTo>
                <a:cubicBezTo>
                  <a:pt x="23484" y="5993"/>
                  <a:pt x="23326" y="6072"/>
                  <a:pt x="23157" y="6139"/>
                </a:cubicBezTo>
                <a:cubicBezTo>
                  <a:pt x="22831" y="6297"/>
                  <a:pt x="22504" y="6443"/>
                  <a:pt x="22200" y="6635"/>
                </a:cubicBezTo>
                <a:cubicBezTo>
                  <a:pt x="21569" y="6984"/>
                  <a:pt x="20984" y="7389"/>
                  <a:pt x="20432" y="7829"/>
                </a:cubicBezTo>
                <a:cubicBezTo>
                  <a:pt x="19305" y="8696"/>
                  <a:pt x="18314" y="9665"/>
                  <a:pt x="17346" y="10622"/>
                </a:cubicBezTo>
                <a:cubicBezTo>
                  <a:pt x="16377" y="11579"/>
                  <a:pt x="15442" y="12537"/>
                  <a:pt x="14451" y="13393"/>
                </a:cubicBezTo>
                <a:cubicBezTo>
                  <a:pt x="13944" y="13809"/>
                  <a:pt x="13437" y="14215"/>
                  <a:pt x="12908" y="14564"/>
                </a:cubicBezTo>
                <a:cubicBezTo>
                  <a:pt x="12649" y="14756"/>
                  <a:pt x="12378" y="14913"/>
                  <a:pt x="12108" y="15082"/>
                </a:cubicBezTo>
                <a:cubicBezTo>
                  <a:pt x="11973" y="15161"/>
                  <a:pt x="11838" y="15240"/>
                  <a:pt x="11703" y="15319"/>
                </a:cubicBezTo>
                <a:cubicBezTo>
                  <a:pt x="11567" y="15398"/>
                  <a:pt x="11421" y="15465"/>
                  <a:pt x="11286" y="15533"/>
                </a:cubicBezTo>
                <a:cubicBezTo>
                  <a:pt x="11151" y="15600"/>
                  <a:pt x="11004" y="15668"/>
                  <a:pt x="10869" y="15747"/>
                </a:cubicBezTo>
                <a:cubicBezTo>
                  <a:pt x="10723" y="15803"/>
                  <a:pt x="10588" y="15859"/>
                  <a:pt x="10441" y="15927"/>
                </a:cubicBezTo>
                <a:lnTo>
                  <a:pt x="10227" y="16017"/>
                </a:lnTo>
                <a:cubicBezTo>
                  <a:pt x="10160" y="16040"/>
                  <a:pt x="10092" y="16062"/>
                  <a:pt x="10013" y="16096"/>
                </a:cubicBezTo>
                <a:cubicBezTo>
                  <a:pt x="9867" y="16141"/>
                  <a:pt x="9732" y="16197"/>
                  <a:pt x="9585" y="16242"/>
                </a:cubicBezTo>
                <a:cubicBezTo>
                  <a:pt x="9439" y="16287"/>
                  <a:pt x="9292" y="16321"/>
                  <a:pt x="9146" y="16366"/>
                </a:cubicBezTo>
                <a:lnTo>
                  <a:pt x="8932" y="16423"/>
                </a:lnTo>
                <a:lnTo>
                  <a:pt x="8707" y="16468"/>
                </a:lnTo>
                <a:cubicBezTo>
                  <a:pt x="8560" y="16490"/>
                  <a:pt x="8414" y="16524"/>
                  <a:pt x="8267" y="16558"/>
                </a:cubicBezTo>
                <a:lnTo>
                  <a:pt x="7828" y="16603"/>
                </a:lnTo>
                <a:cubicBezTo>
                  <a:pt x="7761" y="16614"/>
                  <a:pt x="7693" y="16625"/>
                  <a:pt x="7614" y="16625"/>
                </a:cubicBezTo>
                <a:lnTo>
                  <a:pt x="7400" y="16637"/>
                </a:lnTo>
                <a:cubicBezTo>
                  <a:pt x="7302" y="16637"/>
                  <a:pt x="7205" y="16642"/>
                  <a:pt x="7107" y="16642"/>
                </a:cubicBezTo>
                <a:cubicBezTo>
                  <a:pt x="7058" y="16642"/>
                  <a:pt x="7010" y="16640"/>
                  <a:pt x="6961" y="16637"/>
                </a:cubicBezTo>
                <a:cubicBezTo>
                  <a:pt x="6814" y="16625"/>
                  <a:pt x="6668" y="16625"/>
                  <a:pt x="6522" y="16614"/>
                </a:cubicBezTo>
                <a:cubicBezTo>
                  <a:pt x="6454" y="16603"/>
                  <a:pt x="6386" y="16603"/>
                  <a:pt x="6308" y="16591"/>
                </a:cubicBezTo>
                <a:lnTo>
                  <a:pt x="6105" y="16558"/>
                </a:lnTo>
                <a:cubicBezTo>
                  <a:pt x="5958" y="16535"/>
                  <a:pt x="5823" y="16513"/>
                  <a:pt x="5677" y="16490"/>
                </a:cubicBezTo>
                <a:cubicBezTo>
                  <a:pt x="5542" y="16456"/>
                  <a:pt x="5406" y="16411"/>
                  <a:pt x="5271" y="16377"/>
                </a:cubicBezTo>
                <a:lnTo>
                  <a:pt x="5069" y="16321"/>
                </a:lnTo>
                <a:lnTo>
                  <a:pt x="4877" y="16242"/>
                </a:lnTo>
                <a:cubicBezTo>
                  <a:pt x="4753" y="16197"/>
                  <a:pt x="4618" y="16152"/>
                  <a:pt x="4494" y="16096"/>
                </a:cubicBezTo>
                <a:cubicBezTo>
                  <a:pt x="4246" y="15972"/>
                  <a:pt x="3999" y="15859"/>
                  <a:pt x="3773" y="15702"/>
                </a:cubicBezTo>
                <a:lnTo>
                  <a:pt x="3604" y="15600"/>
                </a:lnTo>
                <a:cubicBezTo>
                  <a:pt x="3537" y="15567"/>
                  <a:pt x="3480" y="15521"/>
                  <a:pt x="3435" y="15488"/>
                </a:cubicBezTo>
                <a:cubicBezTo>
                  <a:pt x="3323" y="15398"/>
                  <a:pt x="3221" y="15319"/>
                  <a:pt x="3109" y="15240"/>
                </a:cubicBezTo>
                <a:cubicBezTo>
                  <a:pt x="2703" y="14902"/>
                  <a:pt x="2320" y="14530"/>
                  <a:pt x="2016" y="14125"/>
                </a:cubicBezTo>
                <a:cubicBezTo>
                  <a:pt x="1363" y="13325"/>
                  <a:pt x="912" y="12435"/>
                  <a:pt x="608" y="11546"/>
                </a:cubicBezTo>
                <a:cubicBezTo>
                  <a:pt x="304" y="10656"/>
                  <a:pt x="147" y="9766"/>
                  <a:pt x="113" y="8921"/>
                </a:cubicBezTo>
                <a:cubicBezTo>
                  <a:pt x="90" y="8065"/>
                  <a:pt x="169" y="7266"/>
                  <a:pt x="304" y="6522"/>
                </a:cubicBezTo>
                <a:cubicBezTo>
                  <a:pt x="428" y="5790"/>
                  <a:pt x="631" y="5114"/>
                  <a:pt x="834" y="4506"/>
                </a:cubicBezTo>
                <a:cubicBezTo>
                  <a:pt x="1048" y="3898"/>
                  <a:pt x="1273" y="3357"/>
                  <a:pt x="1498" y="2873"/>
                </a:cubicBezTo>
                <a:cubicBezTo>
                  <a:pt x="1937" y="1915"/>
                  <a:pt x="2354" y="1206"/>
                  <a:pt x="2647" y="733"/>
                </a:cubicBezTo>
                <a:cubicBezTo>
                  <a:pt x="2782" y="485"/>
                  <a:pt x="2895" y="316"/>
                  <a:pt x="2974" y="192"/>
                </a:cubicBezTo>
                <a:cubicBezTo>
                  <a:pt x="3007" y="125"/>
                  <a:pt x="3041" y="80"/>
                  <a:pt x="3052" y="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/>
          <p:nvPr/>
        </p:nvSpPr>
        <p:spPr>
          <a:xfrm rot="9190242">
            <a:off x="314666" y="4934062"/>
            <a:ext cx="2308361" cy="1200209"/>
          </a:xfrm>
          <a:custGeom>
            <a:avLst/>
            <a:gdLst/>
            <a:ahLst/>
            <a:cxnLst/>
            <a:rect l="l" t="t" r="r" b="b"/>
            <a:pathLst>
              <a:path w="22618" h="11760" extrusionOk="0">
                <a:moveTo>
                  <a:pt x="19512" y="1"/>
                </a:moveTo>
                <a:cubicBezTo>
                  <a:pt x="18399" y="1"/>
                  <a:pt x="17014" y="42"/>
                  <a:pt x="15409" y="173"/>
                </a:cubicBezTo>
                <a:cubicBezTo>
                  <a:pt x="14305" y="275"/>
                  <a:pt x="13100" y="410"/>
                  <a:pt x="11816" y="613"/>
                </a:cubicBezTo>
                <a:cubicBezTo>
                  <a:pt x="10532" y="827"/>
                  <a:pt x="9169" y="1097"/>
                  <a:pt x="7750" y="1457"/>
                </a:cubicBezTo>
                <a:cubicBezTo>
                  <a:pt x="6331" y="1829"/>
                  <a:pt x="4855" y="2280"/>
                  <a:pt x="3368" y="2865"/>
                </a:cubicBezTo>
                <a:cubicBezTo>
                  <a:pt x="2636" y="3169"/>
                  <a:pt x="1870" y="3496"/>
                  <a:pt x="1228" y="4025"/>
                </a:cubicBezTo>
                <a:cubicBezTo>
                  <a:pt x="902" y="4296"/>
                  <a:pt x="620" y="4622"/>
                  <a:pt x="406" y="4983"/>
                </a:cubicBezTo>
                <a:cubicBezTo>
                  <a:pt x="192" y="5355"/>
                  <a:pt x="46" y="5771"/>
                  <a:pt x="23" y="6211"/>
                </a:cubicBezTo>
                <a:cubicBezTo>
                  <a:pt x="1" y="6650"/>
                  <a:pt x="113" y="7078"/>
                  <a:pt x="327" y="7449"/>
                </a:cubicBezTo>
                <a:cubicBezTo>
                  <a:pt x="553" y="7821"/>
                  <a:pt x="857" y="8125"/>
                  <a:pt x="1195" y="8373"/>
                </a:cubicBezTo>
                <a:cubicBezTo>
                  <a:pt x="1870" y="8869"/>
                  <a:pt x="2636" y="9173"/>
                  <a:pt x="3380" y="9443"/>
                </a:cubicBezTo>
                <a:cubicBezTo>
                  <a:pt x="4878" y="10006"/>
                  <a:pt x="6353" y="10445"/>
                  <a:pt x="7784" y="10783"/>
                </a:cubicBezTo>
                <a:cubicBezTo>
                  <a:pt x="9203" y="11121"/>
                  <a:pt x="10577" y="11347"/>
                  <a:pt x="11872" y="11504"/>
                </a:cubicBezTo>
                <a:cubicBezTo>
                  <a:pt x="12199" y="11538"/>
                  <a:pt x="12514" y="11583"/>
                  <a:pt x="12830" y="11606"/>
                </a:cubicBezTo>
                <a:cubicBezTo>
                  <a:pt x="13145" y="11628"/>
                  <a:pt x="13449" y="11662"/>
                  <a:pt x="13753" y="11684"/>
                </a:cubicBezTo>
                <a:cubicBezTo>
                  <a:pt x="14046" y="11707"/>
                  <a:pt x="14350" y="11718"/>
                  <a:pt x="14632" y="11730"/>
                </a:cubicBezTo>
                <a:cubicBezTo>
                  <a:pt x="14925" y="11741"/>
                  <a:pt x="15206" y="11752"/>
                  <a:pt x="15488" y="11752"/>
                </a:cubicBezTo>
                <a:cubicBezTo>
                  <a:pt x="15750" y="11757"/>
                  <a:pt x="16006" y="11760"/>
                  <a:pt x="16255" y="11760"/>
                </a:cubicBezTo>
                <a:cubicBezTo>
                  <a:pt x="18119" y="11760"/>
                  <a:pt x="19631" y="11621"/>
                  <a:pt x="20714" y="11482"/>
                </a:cubicBezTo>
                <a:cubicBezTo>
                  <a:pt x="21029" y="11448"/>
                  <a:pt x="21300" y="11414"/>
                  <a:pt x="21536" y="11380"/>
                </a:cubicBezTo>
                <a:cubicBezTo>
                  <a:pt x="21773" y="11335"/>
                  <a:pt x="21964" y="11302"/>
                  <a:pt x="22133" y="11279"/>
                </a:cubicBezTo>
                <a:cubicBezTo>
                  <a:pt x="22291" y="11245"/>
                  <a:pt x="22403" y="11234"/>
                  <a:pt x="22493" y="11211"/>
                </a:cubicBezTo>
                <a:cubicBezTo>
                  <a:pt x="22572" y="11200"/>
                  <a:pt x="22617" y="11189"/>
                  <a:pt x="22617" y="11189"/>
                </a:cubicBezTo>
                <a:lnTo>
                  <a:pt x="22584" y="11189"/>
                </a:lnTo>
                <a:cubicBezTo>
                  <a:pt x="22561" y="11189"/>
                  <a:pt x="22527" y="11189"/>
                  <a:pt x="22493" y="11200"/>
                </a:cubicBezTo>
                <a:cubicBezTo>
                  <a:pt x="22403" y="11211"/>
                  <a:pt x="22279" y="11223"/>
                  <a:pt x="22122" y="11245"/>
                </a:cubicBezTo>
                <a:cubicBezTo>
                  <a:pt x="21964" y="11268"/>
                  <a:pt x="21761" y="11302"/>
                  <a:pt x="21525" y="11335"/>
                </a:cubicBezTo>
                <a:cubicBezTo>
                  <a:pt x="21288" y="11369"/>
                  <a:pt x="21018" y="11392"/>
                  <a:pt x="20714" y="11425"/>
                </a:cubicBezTo>
                <a:cubicBezTo>
                  <a:pt x="19681" y="11549"/>
                  <a:pt x="18250" y="11664"/>
                  <a:pt x="16508" y="11664"/>
                </a:cubicBezTo>
                <a:cubicBezTo>
                  <a:pt x="16179" y="11664"/>
                  <a:pt x="15839" y="11660"/>
                  <a:pt x="15488" y="11651"/>
                </a:cubicBezTo>
                <a:cubicBezTo>
                  <a:pt x="15206" y="11651"/>
                  <a:pt x="14925" y="11639"/>
                  <a:pt x="14643" y="11617"/>
                </a:cubicBezTo>
                <a:cubicBezTo>
                  <a:pt x="14350" y="11606"/>
                  <a:pt x="14057" y="11594"/>
                  <a:pt x="13753" y="11572"/>
                </a:cubicBezTo>
                <a:cubicBezTo>
                  <a:pt x="13460" y="11538"/>
                  <a:pt x="13145" y="11516"/>
                  <a:pt x="12841" y="11493"/>
                </a:cubicBezTo>
                <a:cubicBezTo>
                  <a:pt x="12525" y="11459"/>
                  <a:pt x="12210" y="11414"/>
                  <a:pt x="11883" y="11380"/>
                </a:cubicBezTo>
                <a:cubicBezTo>
                  <a:pt x="10599" y="11223"/>
                  <a:pt x="9225" y="10986"/>
                  <a:pt x="7806" y="10648"/>
                </a:cubicBezTo>
                <a:cubicBezTo>
                  <a:pt x="6387" y="10310"/>
                  <a:pt x="4923" y="9871"/>
                  <a:pt x="3436" y="9308"/>
                </a:cubicBezTo>
                <a:cubicBezTo>
                  <a:pt x="2693" y="9038"/>
                  <a:pt x="1938" y="8733"/>
                  <a:pt x="1285" y="8260"/>
                </a:cubicBezTo>
                <a:cubicBezTo>
                  <a:pt x="958" y="8024"/>
                  <a:pt x="665" y="7731"/>
                  <a:pt x="462" y="7382"/>
                </a:cubicBezTo>
                <a:cubicBezTo>
                  <a:pt x="260" y="7033"/>
                  <a:pt x="147" y="6627"/>
                  <a:pt x="170" y="6222"/>
                </a:cubicBezTo>
                <a:cubicBezTo>
                  <a:pt x="192" y="5805"/>
                  <a:pt x="327" y="5411"/>
                  <a:pt x="530" y="5062"/>
                </a:cubicBezTo>
                <a:cubicBezTo>
                  <a:pt x="733" y="4701"/>
                  <a:pt x="1003" y="4397"/>
                  <a:pt x="1318" y="4138"/>
                </a:cubicBezTo>
                <a:cubicBezTo>
                  <a:pt x="1949" y="3620"/>
                  <a:pt x="2693" y="3293"/>
                  <a:pt x="3425" y="3000"/>
                </a:cubicBezTo>
                <a:cubicBezTo>
                  <a:pt x="4900" y="2415"/>
                  <a:pt x="6364" y="1953"/>
                  <a:pt x="7784" y="1593"/>
                </a:cubicBezTo>
                <a:cubicBezTo>
                  <a:pt x="9191" y="1221"/>
                  <a:pt x="10554" y="951"/>
                  <a:pt x="11838" y="737"/>
                </a:cubicBezTo>
                <a:cubicBezTo>
                  <a:pt x="13122" y="523"/>
                  <a:pt x="14316" y="387"/>
                  <a:pt x="15420" y="275"/>
                </a:cubicBezTo>
                <a:cubicBezTo>
                  <a:pt x="17337" y="109"/>
                  <a:pt x="18930" y="70"/>
                  <a:pt x="20128" y="70"/>
                </a:cubicBezTo>
                <a:cubicBezTo>
                  <a:pt x="20310" y="70"/>
                  <a:pt x="20483" y="71"/>
                  <a:pt x="20646" y="72"/>
                </a:cubicBezTo>
                <a:cubicBezTo>
                  <a:pt x="20962" y="72"/>
                  <a:pt x="21232" y="83"/>
                  <a:pt x="21468" y="83"/>
                </a:cubicBezTo>
                <a:cubicBezTo>
                  <a:pt x="21705" y="95"/>
                  <a:pt x="21908" y="95"/>
                  <a:pt x="22065" y="106"/>
                </a:cubicBezTo>
                <a:lnTo>
                  <a:pt x="22572" y="106"/>
                </a:lnTo>
                <a:cubicBezTo>
                  <a:pt x="22572" y="106"/>
                  <a:pt x="22527" y="106"/>
                  <a:pt x="22437" y="95"/>
                </a:cubicBezTo>
                <a:cubicBezTo>
                  <a:pt x="22358" y="95"/>
                  <a:pt x="22234" y="83"/>
                  <a:pt x="22077" y="72"/>
                </a:cubicBezTo>
                <a:cubicBezTo>
                  <a:pt x="21908" y="61"/>
                  <a:pt x="21705" y="50"/>
                  <a:pt x="21468" y="38"/>
                </a:cubicBezTo>
                <a:cubicBezTo>
                  <a:pt x="21232" y="27"/>
                  <a:pt x="20962" y="27"/>
                  <a:pt x="20646" y="16"/>
                </a:cubicBezTo>
                <a:cubicBezTo>
                  <a:pt x="20308" y="7"/>
                  <a:pt x="19929" y="1"/>
                  <a:pt x="195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-9493" y="-14850"/>
            <a:ext cx="71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" name="Google Shape;71;p8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-9525" y="-14850"/>
            <a:ext cx="713165" cy="51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8"/>
          <p:cNvSpPr txBox="1">
            <a:spLocks noGrp="1"/>
          </p:cNvSpPr>
          <p:nvPr>
            <p:ph type="title"/>
          </p:nvPr>
        </p:nvSpPr>
        <p:spPr>
          <a:xfrm>
            <a:off x="713100" y="1065000"/>
            <a:ext cx="7717800" cy="301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  <p:transition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9"/>
          <p:cNvSpPr/>
          <p:nvPr/>
        </p:nvSpPr>
        <p:spPr>
          <a:xfrm rot="9190242">
            <a:off x="314666" y="4495262"/>
            <a:ext cx="2308361" cy="1200209"/>
          </a:xfrm>
          <a:custGeom>
            <a:avLst/>
            <a:gdLst/>
            <a:ahLst/>
            <a:cxnLst/>
            <a:rect l="l" t="t" r="r" b="b"/>
            <a:pathLst>
              <a:path w="22618" h="11760" extrusionOk="0">
                <a:moveTo>
                  <a:pt x="19512" y="1"/>
                </a:moveTo>
                <a:cubicBezTo>
                  <a:pt x="18399" y="1"/>
                  <a:pt x="17014" y="42"/>
                  <a:pt x="15409" y="173"/>
                </a:cubicBezTo>
                <a:cubicBezTo>
                  <a:pt x="14305" y="275"/>
                  <a:pt x="13100" y="410"/>
                  <a:pt x="11816" y="613"/>
                </a:cubicBezTo>
                <a:cubicBezTo>
                  <a:pt x="10532" y="827"/>
                  <a:pt x="9169" y="1097"/>
                  <a:pt x="7750" y="1457"/>
                </a:cubicBezTo>
                <a:cubicBezTo>
                  <a:pt x="6331" y="1829"/>
                  <a:pt x="4855" y="2280"/>
                  <a:pt x="3368" y="2865"/>
                </a:cubicBezTo>
                <a:cubicBezTo>
                  <a:pt x="2636" y="3169"/>
                  <a:pt x="1870" y="3496"/>
                  <a:pt x="1228" y="4025"/>
                </a:cubicBezTo>
                <a:cubicBezTo>
                  <a:pt x="902" y="4296"/>
                  <a:pt x="620" y="4622"/>
                  <a:pt x="406" y="4983"/>
                </a:cubicBezTo>
                <a:cubicBezTo>
                  <a:pt x="192" y="5355"/>
                  <a:pt x="46" y="5771"/>
                  <a:pt x="23" y="6211"/>
                </a:cubicBezTo>
                <a:cubicBezTo>
                  <a:pt x="1" y="6650"/>
                  <a:pt x="113" y="7078"/>
                  <a:pt x="327" y="7449"/>
                </a:cubicBezTo>
                <a:cubicBezTo>
                  <a:pt x="553" y="7821"/>
                  <a:pt x="857" y="8125"/>
                  <a:pt x="1195" y="8373"/>
                </a:cubicBezTo>
                <a:cubicBezTo>
                  <a:pt x="1870" y="8869"/>
                  <a:pt x="2636" y="9173"/>
                  <a:pt x="3380" y="9443"/>
                </a:cubicBezTo>
                <a:cubicBezTo>
                  <a:pt x="4878" y="10006"/>
                  <a:pt x="6353" y="10445"/>
                  <a:pt x="7784" y="10783"/>
                </a:cubicBezTo>
                <a:cubicBezTo>
                  <a:pt x="9203" y="11121"/>
                  <a:pt x="10577" y="11347"/>
                  <a:pt x="11872" y="11504"/>
                </a:cubicBezTo>
                <a:cubicBezTo>
                  <a:pt x="12199" y="11538"/>
                  <a:pt x="12514" y="11583"/>
                  <a:pt x="12830" y="11606"/>
                </a:cubicBezTo>
                <a:cubicBezTo>
                  <a:pt x="13145" y="11628"/>
                  <a:pt x="13449" y="11662"/>
                  <a:pt x="13753" y="11684"/>
                </a:cubicBezTo>
                <a:cubicBezTo>
                  <a:pt x="14046" y="11707"/>
                  <a:pt x="14350" y="11718"/>
                  <a:pt x="14632" y="11730"/>
                </a:cubicBezTo>
                <a:cubicBezTo>
                  <a:pt x="14925" y="11741"/>
                  <a:pt x="15206" y="11752"/>
                  <a:pt x="15488" y="11752"/>
                </a:cubicBezTo>
                <a:cubicBezTo>
                  <a:pt x="15750" y="11757"/>
                  <a:pt x="16006" y="11760"/>
                  <a:pt x="16255" y="11760"/>
                </a:cubicBezTo>
                <a:cubicBezTo>
                  <a:pt x="18119" y="11760"/>
                  <a:pt x="19631" y="11621"/>
                  <a:pt x="20714" y="11482"/>
                </a:cubicBezTo>
                <a:cubicBezTo>
                  <a:pt x="21029" y="11448"/>
                  <a:pt x="21300" y="11414"/>
                  <a:pt x="21536" y="11380"/>
                </a:cubicBezTo>
                <a:cubicBezTo>
                  <a:pt x="21773" y="11335"/>
                  <a:pt x="21964" y="11302"/>
                  <a:pt x="22133" y="11279"/>
                </a:cubicBezTo>
                <a:cubicBezTo>
                  <a:pt x="22291" y="11245"/>
                  <a:pt x="22403" y="11234"/>
                  <a:pt x="22493" y="11211"/>
                </a:cubicBezTo>
                <a:cubicBezTo>
                  <a:pt x="22572" y="11200"/>
                  <a:pt x="22617" y="11189"/>
                  <a:pt x="22617" y="11189"/>
                </a:cubicBezTo>
                <a:lnTo>
                  <a:pt x="22584" y="11189"/>
                </a:lnTo>
                <a:cubicBezTo>
                  <a:pt x="22561" y="11189"/>
                  <a:pt x="22527" y="11189"/>
                  <a:pt x="22493" y="11200"/>
                </a:cubicBezTo>
                <a:cubicBezTo>
                  <a:pt x="22403" y="11211"/>
                  <a:pt x="22279" y="11223"/>
                  <a:pt x="22122" y="11245"/>
                </a:cubicBezTo>
                <a:cubicBezTo>
                  <a:pt x="21964" y="11268"/>
                  <a:pt x="21761" y="11302"/>
                  <a:pt x="21525" y="11335"/>
                </a:cubicBezTo>
                <a:cubicBezTo>
                  <a:pt x="21288" y="11369"/>
                  <a:pt x="21018" y="11392"/>
                  <a:pt x="20714" y="11425"/>
                </a:cubicBezTo>
                <a:cubicBezTo>
                  <a:pt x="19681" y="11549"/>
                  <a:pt x="18250" y="11664"/>
                  <a:pt x="16508" y="11664"/>
                </a:cubicBezTo>
                <a:cubicBezTo>
                  <a:pt x="16179" y="11664"/>
                  <a:pt x="15839" y="11660"/>
                  <a:pt x="15488" y="11651"/>
                </a:cubicBezTo>
                <a:cubicBezTo>
                  <a:pt x="15206" y="11651"/>
                  <a:pt x="14925" y="11639"/>
                  <a:pt x="14643" y="11617"/>
                </a:cubicBezTo>
                <a:cubicBezTo>
                  <a:pt x="14350" y="11606"/>
                  <a:pt x="14057" y="11594"/>
                  <a:pt x="13753" y="11572"/>
                </a:cubicBezTo>
                <a:cubicBezTo>
                  <a:pt x="13460" y="11538"/>
                  <a:pt x="13145" y="11516"/>
                  <a:pt x="12841" y="11493"/>
                </a:cubicBezTo>
                <a:cubicBezTo>
                  <a:pt x="12525" y="11459"/>
                  <a:pt x="12210" y="11414"/>
                  <a:pt x="11883" y="11380"/>
                </a:cubicBezTo>
                <a:cubicBezTo>
                  <a:pt x="10599" y="11223"/>
                  <a:pt x="9225" y="10986"/>
                  <a:pt x="7806" y="10648"/>
                </a:cubicBezTo>
                <a:cubicBezTo>
                  <a:pt x="6387" y="10310"/>
                  <a:pt x="4923" y="9871"/>
                  <a:pt x="3436" y="9308"/>
                </a:cubicBezTo>
                <a:cubicBezTo>
                  <a:pt x="2693" y="9038"/>
                  <a:pt x="1938" y="8733"/>
                  <a:pt x="1285" y="8260"/>
                </a:cubicBezTo>
                <a:cubicBezTo>
                  <a:pt x="958" y="8024"/>
                  <a:pt x="665" y="7731"/>
                  <a:pt x="462" y="7382"/>
                </a:cubicBezTo>
                <a:cubicBezTo>
                  <a:pt x="260" y="7033"/>
                  <a:pt x="147" y="6627"/>
                  <a:pt x="170" y="6222"/>
                </a:cubicBezTo>
                <a:cubicBezTo>
                  <a:pt x="192" y="5805"/>
                  <a:pt x="327" y="5411"/>
                  <a:pt x="530" y="5062"/>
                </a:cubicBezTo>
                <a:cubicBezTo>
                  <a:pt x="733" y="4701"/>
                  <a:pt x="1003" y="4397"/>
                  <a:pt x="1318" y="4138"/>
                </a:cubicBezTo>
                <a:cubicBezTo>
                  <a:pt x="1949" y="3620"/>
                  <a:pt x="2693" y="3293"/>
                  <a:pt x="3425" y="3000"/>
                </a:cubicBezTo>
                <a:cubicBezTo>
                  <a:pt x="4900" y="2415"/>
                  <a:pt x="6364" y="1953"/>
                  <a:pt x="7784" y="1593"/>
                </a:cubicBezTo>
                <a:cubicBezTo>
                  <a:pt x="9191" y="1221"/>
                  <a:pt x="10554" y="951"/>
                  <a:pt x="11838" y="737"/>
                </a:cubicBezTo>
                <a:cubicBezTo>
                  <a:pt x="13122" y="523"/>
                  <a:pt x="14316" y="387"/>
                  <a:pt x="15420" y="275"/>
                </a:cubicBezTo>
                <a:cubicBezTo>
                  <a:pt x="17337" y="109"/>
                  <a:pt x="18930" y="70"/>
                  <a:pt x="20128" y="70"/>
                </a:cubicBezTo>
                <a:cubicBezTo>
                  <a:pt x="20310" y="70"/>
                  <a:pt x="20483" y="71"/>
                  <a:pt x="20646" y="72"/>
                </a:cubicBezTo>
                <a:cubicBezTo>
                  <a:pt x="20962" y="72"/>
                  <a:pt x="21232" y="83"/>
                  <a:pt x="21468" y="83"/>
                </a:cubicBezTo>
                <a:cubicBezTo>
                  <a:pt x="21705" y="95"/>
                  <a:pt x="21908" y="95"/>
                  <a:pt x="22065" y="106"/>
                </a:cubicBezTo>
                <a:lnTo>
                  <a:pt x="22572" y="106"/>
                </a:lnTo>
                <a:cubicBezTo>
                  <a:pt x="22572" y="106"/>
                  <a:pt x="22527" y="106"/>
                  <a:pt x="22437" y="95"/>
                </a:cubicBezTo>
                <a:cubicBezTo>
                  <a:pt x="22358" y="95"/>
                  <a:pt x="22234" y="83"/>
                  <a:pt x="22077" y="72"/>
                </a:cubicBezTo>
                <a:cubicBezTo>
                  <a:pt x="21908" y="61"/>
                  <a:pt x="21705" y="50"/>
                  <a:pt x="21468" y="38"/>
                </a:cubicBezTo>
                <a:cubicBezTo>
                  <a:pt x="21232" y="27"/>
                  <a:pt x="20962" y="27"/>
                  <a:pt x="20646" y="16"/>
                </a:cubicBezTo>
                <a:cubicBezTo>
                  <a:pt x="20308" y="7"/>
                  <a:pt x="19929" y="1"/>
                  <a:pt x="195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9"/>
          <p:cNvSpPr/>
          <p:nvPr/>
        </p:nvSpPr>
        <p:spPr>
          <a:xfrm rot="1228671">
            <a:off x="-542329" y="-1882183"/>
            <a:ext cx="4525722" cy="2680896"/>
          </a:xfrm>
          <a:custGeom>
            <a:avLst/>
            <a:gdLst/>
            <a:ahLst/>
            <a:cxnLst/>
            <a:rect l="l" t="t" r="r" b="b"/>
            <a:pathLst>
              <a:path w="44344" h="26268" extrusionOk="0">
                <a:moveTo>
                  <a:pt x="0" y="25400"/>
                </a:moveTo>
                <a:cubicBezTo>
                  <a:pt x="0" y="25411"/>
                  <a:pt x="11" y="25411"/>
                  <a:pt x="34" y="25411"/>
                </a:cubicBezTo>
                <a:cubicBezTo>
                  <a:pt x="11" y="25400"/>
                  <a:pt x="0" y="25400"/>
                  <a:pt x="0" y="25400"/>
                </a:cubicBezTo>
                <a:close/>
                <a:moveTo>
                  <a:pt x="39805" y="1"/>
                </a:moveTo>
                <a:cubicBezTo>
                  <a:pt x="39748" y="1"/>
                  <a:pt x="39681" y="1"/>
                  <a:pt x="39613" y="12"/>
                </a:cubicBezTo>
                <a:cubicBezTo>
                  <a:pt x="39095" y="24"/>
                  <a:pt x="38532" y="102"/>
                  <a:pt x="37957" y="238"/>
                </a:cubicBezTo>
                <a:cubicBezTo>
                  <a:pt x="37372" y="373"/>
                  <a:pt x="36775" y="564"/>
                  <a:pt x="36178" y="834"/>
                </a:cubicBezTo>
                <a:cubicBezTo>
                  <a:pt x="34973" y="1375"/>
                  <a:pt x="33756" y="2197"/>
                  <a:pt x="32664" y="3301"/>
                </a:cubicBezTo>
                <a:cubicBezTo>
                  <a:pt x="31571" y="4394"/>
                  <a:pt x="30591" y="5745"/>
                  <a:pt x="29780" y="7288"/>
                </a:cubicBezTo>
                <a:cubicBezTo>
                  <a:pt x="28958" y="8820"/>
                  <a:pt x="28294" y="10532"/>
                  <a:pt x="27719" y="12334"/>
                </a:cubicBezTo>
                <a:cubicBezTo>
                  <a:pt x="27426" y="13224"/>
                  <a:pt x="27156" y="14148"/>
                  <a:pt x="26886" y="15082"/>
                </a:cubicBezTo>
                <a:cubicBezTo>
                  <a:pt x="26604" y="16017"/>
                  <a:pt x="26322" y="16963"/>
                  <a:pt x="25951" y="17887"/>
                </a:cubicBezTo>
                <a:cubicBezTo>
                  <a:pt x="25568" y="18811"/>
                  <a:pt x="25106" y="19689"/>
                  <a:pt x="24509" y="20444"/>
                </a:cubicBezTo>
                <a:cubicBezTo>
                  <a:pt x="23901" y="21198"/>
                  <a:pt x="23169" y="21829"/>
                  <a:pt x="22392" y="22347"/>
                </a:cubicBezTo>
                <a:cubicBezTo>
                  <a:pt x="21614" y="22877"/>
                  <a:pt x="20781" y="23293"/>
                  <a:pt x="19959" y="23654"/>
                </a:cubicBezTo>
                <a:cubicBezTo>
                  <a:pt x="19542" y="23823"/>
                  <a:pt x="19125" y="23992"/>
                  <a:pt x="18708" y="24149"/>
                </a:cubicBezTo>
                <a:cubicBezTo>
                  <a:pt x="18292" y="24285"/>
                  <a:pt x="17875" y="24442"/>
                  <a:pt x="17458" y="24566"/>
                </a:cubicBezTo>
                <a:cubicBezTo>
                  <a:pt x="14158" y="25625"/>
                  <a:pt x="11038" y="26053"/>
                  <a:pt x="8425" y="26143"/>
                </a:cubicBezTo>
                <a:cubicBezTo>
                  <a:pt x="8006" y="26157"/>
                  <a:pt x="7599" y="26164"/>
                  <a:pt x="7205" y="26164"/>
                </a:cubicBezTo>
                <a:cubicBezTo>
                  <a:pt x="5149" y="26164"/>
                  <a:pt x="3461" y="25983"/>
                  <a:pt x="2242" y="25794"/>
                </a:cubicBezTo>
                <a:cubicBezTo>
                  <a:pt x="1881" y="25738"/>
                  <a:pt x="1554" y="25692"/>
                  <a:pt x="1284" y="25647"/>
                </a:cubicBezTo>
                <a:cubicBezTo>
                  <a:pt x="1003" y="25591"/>
                  <a:pt x="766" y="25546"/>
                  <a:pt x="575" y="25512"/>
                </a:cubicBezTo>
                <a:cubicBezTo>
                  <a:pt x="394" y="25478"/>
                  <a:pt x="248" y="25445"/>
                  <a:pt x="147" y="25422"/>
                </a:cubicBezTo>
                <a:cubicBezTo>
                  <a:pt x="102" y="25422"/>
                  <a:pt x="68" y="25411"/>
                  <a:pt x="34" y="25411"/>
                </a:cubicBezTo>
                <a:cubicBezTo>
                  <a:pt x="68" y="25422"/>
                  <a:pt x="102" y="25433"/>
                  <a:pt x="147" y="25445"/>
                </a:cubicBezTo>
                <a:cubicBezTo>
                  <a:pt x="248" y="25467"/>
                  <a:pt x="383" y="25501"/>
                  <a:pt x="575" y="25535"/>
                </a:cubicBezTo>
                <a:cubicBezTo>
                  <a:pt x="766" y="25580"/>
                  <a:pt x="1003" y="25636"/>
                  <a:pt x="1273" y="25692"/>
                </a:cubicBezTo>
                <a:cubicBezTo>
                  <a:pt x="1554" y="25738"/>
                  <a:pt x="1870" y="25794"/>
                  <a:pt x="2230" y="25861"/>
                </a:cubicBezTo>
                <a:cubicBezTo>
                  <a:pt x="3505" y="26069"/>
                  <a:pt x="5291" y="26268"/>
                  <a:pt x="7491" y="26268"/>
                </a:cubicBezTo>
                <a:cubicBezTo>
                  <a:pt x="7798" y="26268"/>
                  <a:pt x="8113" y="26264"/>
                  <a:pt x="8436" y="26256"/>
                </a:cubicBezTo>
                <a:cubicBezTo>
                  <a:pt x="11061" y="26177"/>
                  <a:pt x="14192" y="25760"/>
                  <a:pt x="17503" y="24701"/>
                </a:cubicBezTo>
                <a:cubicBezTo>
                  <a:pt x="17920" y="24566"/>
                  <a:pt x="18337" y="24420"/>
                  <a:pt x="18754" y="24273"/>
                </a:cubicBezTo>
                <a:cubicBezTo>
                  <a:pt x="19170" y="24127"/>
                  <a:pt x="19587" y="23958"/>
                  <a:pt x="20015" y="23778"/>
                </a:cubicBezTo>
                <a:cubicBezTo>
                  <a:pt x="20849" y="23417"/>
                  <a:pt x="21682" y="23001"/>
                  <a:pt x="22470" y="22471"/>
                </a:cubicBezTo>
                <a:cubicBezTo>
                  <a:pt x="23259" y="21953"/>
                  <a:pt x="24002" y="21300"/>
                  <a:pt x="24622" y="20534"/>
                </a:cubicBezTo>
                <a:cubicBezTo>
                  <a:pt x="25230" y="19768"/>
                  <a:pt x="25703" y="18878"/>
                  <a:pt x="26086" y="17943"/>
                </a:cubicBezTo>
                <a:cubicBezTo>
                  <a:pt x="26458" y="17020"/>
                  <a:pt x="26750" y="16062"/>
                  <a:pt x="27021" y="15128"/>
                </a:cubicBezTo>
                <a:cubicBezTo>
                  <a:pt x="27291" y="14193"/>
                  <a:pt x="27561" y="13269"/>
                  <a:pt x="27854" y="12379"/>
                </a:cubicBezTo>
                <a:cubicBezTo>
                  <a:pt x="28429" y="10577"/>
                  <a:pt x="29082" y="8876"/>
                  <a:pt x="29893" y="7356"/>
                </a:cubicBezTo>
                <a:cubicBezTo>
                  <a:pt x="30693" y="5824"/>
                  <a:pt x="31673" y="4484"/>
                  <a:pt x="32754" y="3391"/>
                </a:cubicBezTo>
                <a:cubicBezTo>
                  <a:pt x="33835" y="2299"/>
                  <a:pt x="35029" y="1465"/>
                  <a:pt x="36212" y="925"/>
                </a:cubicBezTo>
                <a:cubicBezTo>
                  <a:pt x="36809" y="654"/>
                  <a:pt x="37406" y="463"/>
                  <a:pt x="37980" y="328"/>
                </a:cubicBezTo>
                <a:cubicBezTo>
                  <a:pt x="38543" y="192"/>
                  <a:pt x="39095" y="114"/>
                  <a:pt x="39613" y="91"/>
                </a:cubicBezTo>
                <a:cubicBezTo>
                  <a:pt x="39681" y="91"/>
                  <a:pt x="39748" y="91"/>
                  <a:pt x="39816" y="80"/>
                </a:cubicBezTo>
                <a:lnTo>
                  <a:pt x="40368" y="80"/>
                </a:lnTo>
                <a:cubicBezTo>
                  <a:pt x="40604" y="102"/>
                  <a:pt x="40841" y="102"/>
                  <a:pt x="41066" y="136"/>
                </a:cubicBezTo>
                <a:cubicBezTo>
                  <a:pt x="41168" y="147"/>
                  <a:pt x="41280" y="159"/>
                  <a:pt x="41382" y="170"/>
                </a:cubicBezTo>
                <a:cubicBezTo>
                  <a:pt x="41494" y="192"/>
                  <a:pt x="41596" y="215"/>
                  <a:pt x="41697" y="226"/>
                </a:cubicBezTo>
                <a:cubicBezTo>
                  <a:pt x="41900" y="260"/>
                  <a:pt x="42080" y="316"/>
                  <a:pt x="42260" y="361"/>
                </a:cubicBezTo>
                <a:cubicBezTo>
                  <a:pt x="42970" y="542"/>
                  <a:pt x="43488" y="789"/>
                  <a:pt x="43826" y="958"/>
                </a:cubicBezTo>
                <a:cubicBezTo>
                  <a:pt x="43995" y="1048"/>
                  <a:pt x="44119" y="1127"/>
                  <a:pt x="44209" y="1184"/>
                </a:cubicBezTo>
                <a:cubicBezTo>
                  <a:pt x="44254" y="1206"/>
                  <a:pt x="44276" y="1217"/>
                  <a:pt x="44299" y="1240"/>
                </a:cubicBezTo>
                <a:cubicBezTo>
                  <a:pt x="44321" y="1251"/>
                  <a:pt x="44333" y="1251"/>
                  <a:pt x="44333" y="1251"/>
                </a:cubicBezTo>
                <a:lnTo>
                  <a:pt x="44333" y="1240"/>
                </a:lnTo>
                <a:cubicBezTo>
                  <a:pt x="44344" y="1240"/>
                  <a:pt x="44333" y="1240"/>
                  <a:pt x="44310" y="1217"/>
                </a:cubicBezTo>
                <a:cubicBezTo>
                  <a:pt x="44287" y="1206"/>
                  <a:pt x="44254" y="1184"/>
                  <a:pt x="44209" y="1161"/>
                </a:cubicBezTo>
                <a:cubicBezTo>
                  <a:pt x="44130" y="1105"/>
                  <a:pt x="44006" y="1026"/>
                  <a:pt x="43837" y="936"/>
                </a:cubicBezTo>
                <a:cubicBezTo>
                  <a:pt x="43499" y="744"/>
                  <a:pt x="42981" y="497"/>
                  <a:pt x="42271" y="294"/>
                </a:cubicBezTo>
                <a:cubicBezTo>
                  <a:pt x="42091" y="249"/>
                  <a:pt x="41911" y="192"/>
                  <a:pt x="41708" y="159"/>
                </a:cubicBezTo>
                <a:cubicBezTo>
                  <a:pt x="41607" y="136"/>
                  <a:pt x="41505" y="125"/>
                  <a:pt x="41393" y="102"/>
                </a:cubicBezTo>
                <a:cubicBezTo>
                  <a:pt x="41291" y="91"/>
                  <a:pt x="41179" y="69"/>
                  <a:pt x="41066" y="57"/>
                </a:cubicBezTo>
                <a:cubicBezTo>
                  <a:pt x="40852" y="24"/>
                  <a:pt x="40616" y="24"/>
                  <a:pt x="403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-19018" y="-14850"/>
            <a:ext cx="71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7" name="Google Shape;77;p9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-19050" y="-14850"/>
            <a:ext cx="713165" cy="51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9"/>
          <p:cNvSpPr/>
          <p:nvPr/>
        </p:nvSpPr>
        <p:spPr>
          <a:xfrm flipH="1">
            <a:off x="7495097" y="-1129202"/>
            <a:ext cx="3016002" cy="2360795"/>
          </a:xfrm>
          <a:custGeom>
            <a:avLst/>
            <a:gdLst/>
            <a:ahLst/>
            <a:cxnLst/>
            <a:rect l="l" t="t" r="r" b="b"/>
            <a:pathLst>
              <a:path w="22764" h="17819" extrusionOk="0">
                <a:moveTo>
                  <a:pt x="0" y="12199"/>
                </a:moveTo>
                <a:lnTo>
                  <a:pt x="0" y="12210"/>
                </a:lnTo>
                <a:cubicBezTo>
                  <a:pt x="0" y="12210"/>
                  <a:pt x="3" y="12211"/>
                  <a:pt x="7" y="12213"/>
                </a:cubicBezTo>
                <a:lnTo>
                  <a:pt x="7" y="12213"/>
                </a:lnTo>
                <a:cubicBezTo>
                  <a:pt x="2" y="12207"/>
                  <a:pt x="0" y="12203"/>
                  <a:pt x="0" y="12199"/>
                </a:cubicBezTo>
                <a:close/>
                <a:moveTo>
                  <a:pt x="21806" y="1"/>
                </a:moveTo>
                <a:cubicBezTo>
                  <a:pt x="21806" y="1"/>
                  <a:pt x="21840" y="12"/>
                  <a:pt x="21896" y="35"/>
                </a:cubicBezTo>
                <a:cubicBezTo>
                  <a:pt x="21930" y="46"/>
                  <a:pt x="21964" y="57"/>
                  <a:pt x="21997" y="80"/>
                </a:cubicBezTo>
                <a:cubicBezTo>
                  <a:pt x="22042" y="102"/>
                  <a:pt x="22087" y="125"/>
                  <a:pt x="22133" y="170"/>
                </a:cubicBezTo>
                <a:cubicBezTo>
                  <a:pt x="22335" y="305"/>
                  <a:pt x="22549" y="620"/>
                  <a:pt x="22628" y="1082"/>
                </a:cubicBezTo>
                <a:cubicBezTo>
                  <a:pt x="22673" y="1307"/>
                  <a:pt x="22696" y="1566"/>
                  <a:pt x="22684" y="1848"/>
                </a:cubicBezTo>
                <a:cubicBezTo>
                  <a:pt x="22673" y="2130"/>
                  <a:pt x="22628" y="2445"/>
                  <a:pt x="22583" y="2772"/>
                </a:cubicBezTo>
                <a:cubicBezTo>
                  <a:pt x="22504" y="3425"/>
                  <a:pt x="22392" y="4180"/>
                  <a:pt x="22245" y="5002"/>
                </a:cubicBezTo>
                <a:cubicBezTo>
                  <a:pt x="22099" y="5824"/>
                  <a:pt x="21907" y="6725"/>
                  <a:pt x="21693" y="7682"/>
                </a:cubicBezTo>
                <a:cubicBezTo>
                  <a:pt x="21457" y="8640"/>
                  <a:pt x="21198" y="9665"/>
                  <a:pt x="20837" y="10701"/>
                </a:cubicBezTo>
                <a:cubicBezTo>
                  <a:pt x="20657" y="11219"/>
                  <a:pt x="20443" y="11748"/>
                  <a:pt x="20207" y="12278"/>
                </a:cubicBezTo>
                <a:cubicBezTo>
                  <a:pt x="19959" y="12796"/>
                  <a:pt x="19677" y="13314"/>
                  <a:pt x="19351" y="13821"/>
                </a:cubicBezTo>
                <a:cubicBezTo>
                  <a:pt x="18708" y="14823"/>
                  <a:pt x="17830" y="15747"/>
                  <a:pt x="16760" y="16423"/>
                </a:cubicBezTo>
                <a:cubicBezTo>
                  <a:pt x="16219" y="16749"/>
                  <a:pt x="15645" y="17008"/>
                  <a:pt x="15059" y="17211"/>
                </a:cubicBezTo>
                <a:cubicBezTo>
                  <a:pt x="14473" y="17403"/>
                  <a:pt x="13877" y="17527"/>
                  <a:pt x="13280" y="17605"/>
                </a:cubicBezTo>
                <a:cubicBezTo>
                  <a:pt x="12840" y="17656"/>
                  <a:pt x="12395" y="17681"/>
                  <a:pt x="11957" y="17681"/>
                </a:cubicBezTo>
                <a:cubicBezTo>
                  <a:pt x="11811" y="17681"/>
                  <a:pt x="11666" y="17679"/>
                  <a:pt x="11523" y="17673"/>
                </a:cubicBezTo>
                <a:cubicBezTo>
                  <a:pt x="11376" y="17662"/>
                  <a:pt x="11241" y="17650"/>
                  <a:pt x="11095" y="17650"/>
                </a:cubicBezTo>
                <a:lnTo>
                  <a:pt x="10881" y="17628"/>
                </a:lnTo>
                <a:lnTo>
                  <a:pt x="10666" y="17605"/>
                </a:lnTo>
                <a:cubicBezTo>
                  <a:pt x="10531" y="17583"/>
                  <a:pt x="10396" y="17572"/>
                  <a:pt x="10250" y="17549"/>
                </a:cubicBezTo>
                <a:cubicBezTo>
                  <a:pt x="10115" y="17527"/>
                  <a:pt x="9979" y="17504"/>
                  <a:pt x="9844" y="17481"/>
                </a:cubicBezTo>
                <a:cubicBezTo>
                  <a:pt x="8752" y="17301"/>
                  <a:pt x="7761" y="16941"/>
                  <a:pt x="6860" y="16569"/>
                </a:cubicBezTo>
                <a:cubicBezTo>
                  <a:pt x="5947" y="16197"/>
                  <a:pt x="5136" y="15758"/>
                  <a:pt x="4415" y="15330"/>
                </a:cubicBezTo>
                <a:cubicBezTo>
                  <a:pt x="3706" y="14902"/>
                  <a:pt x="3075" y="14474"/>
                  <a:pt x="2534" y="14091"/>
                </a:cubicBezTo>
                <a:cubicBezTo>
                  <a:pt x="1994" y="13708"/>
                  <a:pt x="1532" y="13359"/>
                  <a:pt x="1160" y="13078"/>
                </a:cubicBezTo>
                <a:cubicBezTo>
                  <a:pt x="789" y="12796"/>
                  <a:pt x="507" y="12582"/>
                  <a:pt x="304" y="12424"/>
                </a:cubicBezTo>
                <a:cubicBezTo>
                  <a:pt x="203" y="12357"/>
                  <a:pt x="135" y="12300"/>
                  <a:pt x="79" y="12255"/>
                </a:cubicBezTo>
                <a:cubicBezTo>
                  <a:pt x="46" y="12231"/>
                  <a:pt x="19" y="12218"/>
                  <a:pt x="7" y="12213"/>
                </a:cubicBezTo>
                <a:lnTo>
                  <a:pt x="7" y="12213"/>
                </a:lnTo>
                <a:cubicBezTo>
                  <a:pt x="18" y="12226"/>
                  <a:pt x="40" y="12243"/>
                  <a:pt x="79" y="12267"/>
                </a:cubicBezTo>
                <a:cubicBezTo>
                  <a:pt x="124" y="12312"/>
                  <a:pt x="192" y="12368"/>
                  <a:pt x="293" y="12447"/>
                </a:cubicBezTo>
                <a:cubicBezTo>
                  <a:pt x="484" y="12604"/>
                  <a:pt x="766" y="12830"/>
                  <a:pt x="1138" y="13123"/>
                </a:cubicBezTo>
                <a:cubicBezTo>
                  <a:pt x="1498" y="13415"/>
                  <a:pt x="1949" y="13765"/>
                  <a:pt x="2489" y="14159"/>
                </a:cubicBezTo>
                <a:cubicBezTo>
                  <a:pt x="3030" y="14553"/>
                  <a:pt x="3649" y="14981"/>
                  <a:pt x="4370" y="15420"/>
                </a:cubicBezTo>
                <a:cubicBezTo>
                  <a:pt x="5091" y="15860"/>
                  <a:pt x="5902" y="16299"/>
                  <a:pt x="6814" y="16682"/>
                </a:cubicBezTo>
                <a:cubicBezTo>
                  <a:pt x="7727" y="17065"/>
                  <a:pt x="8729" y="17425"/>
                  <a:pt x="9822" y="17617"/>
                </a:cubicBezTo>
                <a:cubicBezTo>
                  <a:pt x="9957" y="17639"/>
                  <a:pt x="10103" y="17662"/>
                  <a:pt x="10238" y="17684"/>
                </a:cubicBezTo>
                <a:cubicBezTo>
                  <a:pt x="10374" y="17707"/>
                  <a:pt x="10520" y="17718"/>
                  <a:pt x="10655" y="17741"/>
                </a:cubicBezTo>
                <a:lnTo>
                  <a:pt x="10869" y="17763"/>
                </a:lnTo>
                <a:lnTo>
                  <a:pt x="11083" y="17786"/>
                </a:lnTo>
                <a:cubicBezTo>
                  <a:pt x="11230" y="17797"/>
                  <a:pt x="11376" y="17808"/>
                  <a:pt x="11523" y="17808"/>
                </a:cubicBezTo>
                <a:cubicBezTo>
                  <a:pt x="11700" y="17815"/>
                  <a:pt x="11878" y="17819"/>
                  <a:pt x="12057" y="17819"/>
                </a:cubicBezTo>
                <a:cubicBezTo>
                  <a:pt x="12470" y="17819"/>
                  <a:pt x="12886" y="17799"/>
                  <a:pt x="13302" y="17752"/>
                </a:cubicBezTo>
                <a:cubicBezTo>
                  <a:pt x="13910" y="17662"/>
                  <a:pt x="14519" y="17538"/>
                  <a:pt x="15116" y="17346"/>
                </a:cubicBezTo>
                <a:cubicBezTo>
                  <a:pt x="15701" y="17144"/>
                  <a:pt x="16287" y="16873"/>
                  <a:pt x="16839" y="16547"/>
                </a:cubicBezTo>
                <a:cubicBezTo>
                  <a:pt x="17931" y="15848"/>
                  <a:pt x="18821" y="14913"/>
                  <a:pt x="19474" y="13900"/>
                </a:cubicBezTo>
                <a:cubicBezTo>
                  <a:pt x="19801" y="13382"/>
                  <a:pt x="20094" y="12864"/>
                  <a:pt x="20330" y="12334"/>
                </a:cubicBezTo>
                <a:cubicBezTo>
                  <a:pt x="20578" y="11805"/>
                  <a:pt x="20781" y="11275"/>
                  <a:pt x="20961" y="10746"/>
                </a:cubicBezTo>
                <a:cubicBezTo>
                  <a:pt x="21333" y="9699"/>
                  <a:pt x="21581" y="8674"/>
                  <a:pt x="21806" y="7716"/>
                </a:cubicBezTo>
                <a:cubicBezTo>
                  <a:pt x="22031" y="6748"/>
                  <a:pt x="22200" y="5847"/>
                  <a:pt x="22347" y="5024"/>
                </a:cubicBezTo>
                <a:cubicBezTo>
                  <a:pt x="22482" y="4191"/>
                  <a:pt x="22594" y="3447"/>
                  <a:pt x="22673" y="2783"/>
                </a:cubicBezTo>
                <a:cubicBezTo>
                  <a:pt x="22707" y="2456"/>
                  <a:pt x="22752" y="2141"/>
                  <a:pt x="22752" y="1859"/>
                </a:cubicBezTo>
                <a:cubicBezTo>
                  <a:pt x="22763" y="1566"/>
                  <a:pt x="22741" y="1307"/>
                  <a:pt x="22684" y="1071"/>
                </a:cubicBezTo>
                <a:cubicBezTo>
                  <a:pt x="22594" y="609"/>
                  <a:pt x="22369" y="282"/>
                  <a:pt x="22155" y="147"/>
                </a:cubicBezTo>
                <a:cubicBezTo>
                  <a:pt x="22110" y="102"/>
                  <a:pt x="22054" y="91"/>
                  <a:pt x="22009" y="68"/>
                </a:cubicBezTo>
                <a:cubicBezTo>
                  <a:pt x="21975" y="35"/>
                  <a:pt x="21930" y="35"/>
                  <a:pt x="21896" y="23"/>
                </a:cubicBezTo>
                <a:cubicBezTo>
                  <a:pt x="21840" y="1"/>
                  <a:pt x="21806" y="1"/>
                  <a:pt x="218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 flipH="1">
            <a:off x="5891808" y="3324075"/>
            <a:ext cx="5829218" cy="2360794"/>
          </a:xfrm>
          <a:custGeom>
            <a:avLst/>
            <a:gdLst/>
            <a:ahLst/>
            <a:cxnLst/>
            <a:rect l="l" t="t" r="r" b="b"/>
            <a:pathLst>
              <a:path w="57117" h="23132" extrusionOk="0">
                <a:moveTo>
                  <a:pt x="3086" y="1"/>
                </a:moveTo>
                <a:cubicBezTo>
                  <a:pt x="3086" y="1"/>
                  <a:pt x="3075" y="12"/>
                  <a:pt x="3052" y="46"/>
                </a:cubicBezTo>
                <a:cubicBezTo>
                  <a:pt x="3075" y="23"/>
                  <a:pt x="3086" y="1"/>
                  <a:pt x="3086" y="1"/>
                </a:cubicBezTo>
                <a:close/>
                <a:moveTo>
                  <a:pt x="3052" y="46"/>
                </a:moveTo>
                <a:cubicBezTo>
                  <a:pt x="3030" y="80"/>
                  <a:pt x="2996" y="125"/>
                  <a:pt x="2962" y="181"/>
                </a:cubicBezTo>
                <a:cubicBezTo>
                  <a:pt x="2883" y="305"/>
                  <a:pt x="2760" y="474"/>
                  <a:pt x="2613" y="710"/>
                </a:cubicBezTo>
                <a:cubicBezTo>
                  <a:pt x="2320" y="1183"/>
                  <a:pt x="1904" y="1893"/>
                  <a:pt x="1442" y="2850"/>
                </a:cubicBezTo>
                <a:cubicBezTo>
                  <a:pt x="1217" y="3335"/>
                  <a:pt x="991" y="3875"/>
                  <a:pt x="777" y="4483"/>
                </a:cubicBezTo>
                <a:cubicBezTo>
                  <a:pt x="563" y="5092"/>
                  <a:pt x="361" y="5767"/>
                  <a:pt x="225" y="6511"/>
                </a:cubicBezTo>
                <a:cubicBezTo>
                  <a:pt x="90" y="7254"/>
                  <a:pt x="0" y="8065"/>
                  <a:pt x="23" y="8921"/>
                </a:cubicBezTo>
                <a:cubicBezTo>
                  <a:pt x="56" y="9777"/>
                  <a:pt x="203" y="10678"/>
                  <a:pt x="518" y="11579"/>
                </a:cubicBezTo>
                <a:cubicBezTo>
                  <a:pt x="822" y="12480"/>
                  <a:pt x="1273" y="13393"/>
                  <a:pt x="1926" y="14204"/>
                </a:cubicBezTo>
                <a:cubicBezTo>
                  <a:pt x="2241" y="14609"/>
                  <a:pt x="2624" y="14981"/>
                  <a:pt x="3041" y="15330"/>
                </a:cubicBezTo>
                <a:cubicBezTo>
                  <a:pt x="3154" y="15420"/>
                  <a:pt x="3255" y="15499"/>
                  <a:pt x="3368" y="15578"/>
                </a:cubicBezTo>
                <a:cubicBezTo>
                  <a:pt x="3424" y="15623"/>
                  <a:pt x="3480" y="15668"/>
                  <a:pt x="3537" y="15702"/>
                </a:cubicBezTo>
                <a:lnTo>
                  <a:pt x="3706" y="15803"/>
                </a:lnTo>
                <a:cubicBezTo>
                  <a:pt x="3942" y="15961"/>
                  <a:pt x="4190" y="16073"/>
                  <a:pt x="4449" y="16209"/>
                </a:cubicBezTo>
                <a:cubicBezTo>
                  <a:pt x="4573" y="16265"/>
                  <a:pt x="4708" y="16310"/>
                  <a:pt x="4832" y="16366"/>
                </a:cubicBezTo>
                <a:lnTo>
                  <a:pt x="5035" y="16445"/>
                </a:lnTo>
                <a:lnTo>
                  <a:pt x="5238" y="16501"/>
                </a:lnTo>
                <a:cubicBezTo>
                  <a:pt x="5384" y="16535"/>
                  <a:pt x="5519" y="16569"/>
                  <a:pt x="5654" y="16614"/>
                </a:cubicBezTo>
                <a:cubicBezTo>
                  <a:pt x="5801" y="16637"/>
                  <a:pt x="5947" y="16659"/>
                  <a:pt x="6082" y="16682"/>
                </a:cubicBezTo>
                <a:lnTo>
                  <a:pt x="6296" y="16727"/>
                </a:lnTo>
                <a:cubicBezTo>
                  <a:pt x="6375" y="16738"/>
                  <a:pt x="6443" y="16738"/>
                  <a:pt x="6522" y="16738"/>
                </a:cubicBezTo>
                <a:cubicBezTo>
                  <a:pt x="6668" y="16749"/>
                  <a:pt x="6814" y="16760"/>
                  <a:pt x="6961" y="16772"/>
                </a:cubicBezTo>
                <a:cubicBezTo>
                  <a:pt x="7107" y="16772"/>
                  <a:pt x="7254" y="16772"/>
                  <a:pt x="7400" y="16760"/>
                </a:cubicBezTo>
                <a:lnTo>
                  <a:pt x="7625" y="16760"/>
                </a:lnTo>
                <a:cubicBezTo>
                  <a:pt x="7693" y="16760"/>
                  <a:pt x="7772" y="16738"/>
                  <a:pt x="7851" y="16738"/>
                </a:cubicBezTo>
                <a:lnTo>
                  <a:pt x="8290" y="16682"/>
                </a:lnTo>
                <a:cubicBezTo>
                  <a:pt x="8436" y="16659"/>
                  <a:pt x="8594" y="16625"/>
                  <a:pt x="8740" y="16603"/>
                </a:cubicBezTo>
                <a:lnTo>
                  <a:pt x="8966" y="16558"/>
                </a:lnTo>
                <a:lnTo>
                  <a:pt x="9180" y="16490"/>
                </a:lnTo>
                <a:cubicBezTo>
                  <a:pt x="9326" y="16456"/>
                  <a:pt x="9473" y="16411"/>
                  <a:pt x="9630" y="16366"/>
                </a:cubicBezTo>
                <a:cubicBezTo>
                  <a:pt x="9765" y="16321"/>
                  <a:pt x="9912" y="16265"/>
                  <a:pt x="10058" y="16220"/>
                </a:cubicBezTo>
                <a:cubicBezTo>
                  <a:pt x="10137" y="16197"/>
                  <a:pt x="10205" y="16163"/>
                  <a:pt x="10283" y="16141"/>
                </a:cubicBezTo>
                <a:lnTo>
                  <a:pt x="10497" y="16051"/>
                </a:lnTo>
                <a:cubicBezTo>
                  <a:pt x="10633" y="15995"/>
                  <a:pt x="10779" y="15927"/>
                  <a:pt x="10925" y="15871"/>
                </a:cubicBezTo>
                <a:lnTo>
                  <a:pt x="11342" y="15657"/>
                </a:lnTo>
                <a:cubicBezTo>
                  <a:pt x="11489" y="15589"/>
                  <a:pt x="11624" y="15521"/>
                  <a:pt x="11770" y="15443"/>
                </a:cubicBezTo>
                <a:cubicBezTo>
                  <a:pt x="11905" y="15364"/>
                  <a:pt x="12041" y="15285"/>
                  <a:pt x="12176" y="15206"/>
                </a:cubicBezTo>
                <a:cubicBezTo>
                  <a:pt x="12446" y="15037"/>
                  <a:pt x="12728" y="14879"/>
                  <a:pt x="12987" y="14688"/>
                </a:cubicBezTo>
                <a:cubicBezTo>
                  <a:pt x="13527" y="14328"/>
                  <a:pt x="14034" y="13922"/>
                  <a:pt x="14541" y="13505"/>
                </a:cubicBezTo>
                <a:cubicBezTo>
                  <a:pt x="15532" y="12649"/>
                  <a:pt x="16478" y="11692"/>
                  <a:pt x="17447" y="10735"/>
                </a:cubicBezTo>
                <a:cubicBezTo>
                  <a:pt x="18416" y="9777"/>
                  <a:pt x="19407" y="8809"/>
                  <a:pt x="20511" y="7941"/>
                </a:cubicBezTo>
                <a:cubicBezTo>
                  <a:pt x="21062" y="7513"/>
                  <a:pt x="21648" y="7119"/>
                  <a:pt x="22268" y="6759"/>
                </a:cubicBezTo>
                <a:cubicBezTo>
                  <a:pt x="22572" y="6578"/>
                  <a:pt x="22898" y="6432"/>
                  <a:pt x="23214" y="6274"/>
                </a:cubicBezTo>
                <a:cubicBezTo>
                  <a:pt x="23383" y="6207"/>
                  <a:pt x="23540" y="6139"/>
                  <a:pt x="23709" y="6072"/>
                </a:cubicBezTo>
                <a:cubicBezTo>
                  <a:pt x="23878" y="6004"/>
                  <a:pt x="24047" y="5936"/>
                  <a:pt x="24216" y="5880"/>
                </a:cubicBezTo>
                <a:cubicBezTo>
                  <a:pt x="25343" y="5517"/>
                  <a:pt x="26516" y="5339"/>
                  <a:pt x="27678" y="5339"/>
                </a:cubicBezTo>
                <a:cubicBezTo>
                  <a:pt x="27921" y="5339"/>
                  <a:pt x="28164" y="5346"/>
                  <a:pt x="28406" y="5362"/>
                </a:cubicBezTo>
                <a:cubicBezTo>
                  <a:pt x="29803" y="5463"/>
                  <a:pt x="31154" y="5801"/>
                  <a:pt x="32393" y="6353"/>
                </a:cubicBezTo>
                <a:cubicBezTo>
                  <a:pt x="33632" y="6894"/>
                  <a:pt x="34759" y="7648"/>
                  <a:pt x="35671" y="8583"/>
                </a:cubicBezTo>
                <a:cubicBezTo>
                  <a:pt x="36595" y="9507"/>
                  <a:pt x="37293" y="10588"/>
                  <a:pt x="37901" y="11669"/>
                </a:cubicBezTo>
                <a:cubicBezTo>
                  <a:pt x="38498" y="12762"/>
                  <a:pt x="39005" y="13877"/>
                  <a:pt x="39500" y="14958"/>
                </a:cubicBezTo>
                <a:cubicBezTo>
                  <a:pt x="39996" y="16028"/>
                  <a:pt x="40492" y="17076"/>
                  <a:pt x="41055" y="18044"/>
                </a:cubicBezTo>
                <a:cubicBezTo>
                  <a:pt x="41336" y="18529"/>
                  <a:pt x="41629" y="18991"/>
                  <a:pt x="41945" y="19430"/>
                </a:cubicBezTo>
                <a:cubicBezTo>
                  <a:pt x="42260" y="19858"/>
                  <a:pt x="42609" y="20275"/>
                  <a:pt x="42970" y="20635"/>
                </a:cubicBezTo>
                <a:cubicBezTo>
                  <a:pt x="43150" y="20826"/>
                  <a:pt x="43353" y="20995"/>
                  <a:pt x="43544" y="21164"/>
                </a:cubicBezTo>
                <a:cubicBezTo>
                  <a:pt x="43735" y="21322"/>
                  <a:pt x="43938" y="21480"/>
                  <a:pt x="44141" y="21626"/>
                </a:cubicBezTo>
                <a:cubicBezTo>
                  <a:pt x="44546" y="21908"/>
                  <a:pt x="44974" y="22156"/>
                  <a:pt x="45414" y="22347"/>
                </a:cubicBezTo>
                <a:cubicBezTo>
                  <a:pt x="45842" y="22538"/>
                  <a:pt x="46281" y="22696"/>
                  <a:pt x="46720" y="22809"/>
                </a:cubicBezTo>
                <a:cubicBezTo>
                  <a:pt x="47160" y="22921"/>
                  <a:pt x="47599" y="23000"/>
                  <a:pt x="48016" y="23057"/>
                </a:cubicBezTo>
                <a:cubicBezTo>
                  <a:pt x="48458" y="23109"/>
                  <a:pt x="48888" y="23131"/>
                  <a:pt x="49305" y="23131"/>
                </a:cubicBezTo>
                <a:cubicBezTo>
                  <a:pt x="49695" y="23131"/>
                  <a:pt x="50072" y="23112"/>
                  <a:pt x="50437" y="23079"/>
                </a:cubicBezTo>
                <a:cubicBezTo>
                  <a:pt x="51935" y="22933"/>
                  <a:pt x="53197" y="22550"/>
                  <a:pt x="54165" y="22110"/>
                </a:cubicBezTo>
                <a:cubicBezTo>
                  <a:pt x="54650" y="21896"/>
                  <a:pt x="55066" y="21682"/>
                  <a:pt x="55427" y="21491"/>
                </a:cubicBezTo>
                <a:cubicBezTo>
                  <a:pt x="55798" y="21311"/>
                  <a:pt x="56103" y="21153"/>
                  <a:pt x="56350" y="21029"/>
                </a:cubicBezTo>
                <a:cubicBezTo>
                  <a:pt x="56598" y="20905"/>
                  <a:pt x="56790" y="20804"/>
                  <a:pt x="56925" y="20748"/>
                </a:cubicBezTo>
                <a:cubicBezTo>
                  <a:pt x="56981" y="20714"/>
                  <a:pt x="57026" y="20691"/>
                  <a:pt x="57060" y="20669"/>
                </a:cubicBezTo>
                <a:cubicBezTo>
                  <a:pt x="57094" y="20658"/>
                  <a:pt x="57116" y="20646"/>
                  <a:pt x="57116" y="20646"/>
                </a:cubicBezTo>
                <a:cubicBezTo>
                  <a:pt x="57116" y="20643"/>
                  <a:pt x="57114" y="20642"/>
                  <a:pt x="57111" y="20642"/>
                </a:cubicBezTo>
                <a:cubicBezTo>
                  <a:pt x="57102" y="20642"/>
                  <a:pt x="57084" y="20650"/>
                  <a:pt x="57060" y="20658"/>
                </a:cubicBezTo>
                <a:cubicBezTo>
                  <a:pt x="57026" y="20680"/>
                  <a:pt x="56981" y="20703"/>
                  <a:pt x="56914" y="20725"/>
                </a:cubicBezTo>
                <a:cubicBezTo>
                  <a:pt x="56790" y="20781"/>
                  <a:pt x="56587" y="20872"/>
                  <a:pt x="56339" y="20995"/>
                </a:cubicBezTo>
                <a:cubicBezTo>
                  <a:pt x="56091" y="21119"/>
                  <a:pt x="55776" y="21266"/>
                  <a:pt x="55416" y="21446"/>
                </a:cubicBezTo>
                <a:cubicBezTo>
                  <a:pt x="55044" y="21626"/>
                  <a:pt x="54627" y="21840"/>
                  <a:pt x="54143" y="22054"/>
                </a:cubicBezTo>
                <a:cubicBezTo>
                  <a:pt x="53174" y="22482"/>
                  <a:pt x="51924" y="22854"/>
                  <a:pt x="50426" y="22989"/>
                </a:cubicBezTo>
                <a:cubicBezTo>
                  <a:pt x="50092" y="23019"/>
                  <a:pt x="49744" y="23036"/>
                  <a:pt x="49386" y="23036"/>
                </a:cubicBezTo>
                <a:cubicBezTo>
                  <a:pt x="48947" y="23036"/>
                  <a:pt x="48492" y="23011"/>
                  <a:pt x="48027" y="22955"/>
                </a:cubicBezTo>
                <a:cubicBezTo>
                  <a:pt x="47610" y="22899"/>
                  <a:pt x="47182" y="22820"/>
                  <a:pt x="46743" y="22707"/>
                </a:cubicBezTo>
                <a:cubicBezTo>
                  <a:pt x="46315" y="22595"/>
                  <a:pt x="45876" y="22437"/>
                  <a:pt x="45448" y="22246"/>
                </a:cubicBezTo>
                <a:cubicBezTo>
                  <a:pt x="45020" y="22054"/>
                  <a:pt x="44603" y="21806"/>
                  <a:pt x="44197" y="21525"/>
                </a:cubicBezTo>
                <a:cubicBezTo>
                  <a:pt x="43995" y="21390"/>
                  <a:pt x="43803" y="21232"/>
                  <a:pt x="43612" y="21074"/>
                </a:cubicBezTo>
                <a:cubicBezTo>
                  <a:pt x="43420" y="20905"/>
                  <a:pt x="43229" y="20736"/>
                  <a:pt x="43060" y="20556"/>
                </a:cubicBezTo>
                <a:cubicBezTo>
                  <a:pt x="42699" y="20184"/>
                  <a:pt x="42350" y="19779"/>
                  <a:pt x="42035" y="19351"/>
                </a:cubicBezTo>
                <a:cubicBezTo>
                  <a:pt x="41731" y="18923"/>
                  <a:pt x="41438" y="18461"/>
                  <a:pt x="41156" y="17977"/>
                </a:cubicBezTo>
                <a:cubicBezTo>
                  <a:pt x="40604" y="17019"/>
                  <a:pt x="40120" y="15972"/>
                  <a:pt x="39624" y="14891"/>
                </a:cubicBezTo>
                <a:cubicBezTo>
                  <a:pt x="39129" y="13821"/>
                  <a:pt x="38622" y="12706"/>
                  <a:pt x="38014" y="11602"/>
                </a:cubicBezTo>
                <a:cubicBezTo>
                  <a:pt x="37406" y="10509"/>
                  <a:pt x="36707" y="9417"/>
                  <a:pt x="35761" y="8482"/>
                </a:cubicBezTo>
                <a:cubicBezTo>
                  <a:pt x="34837" y="7536"/>
                  <a:pt x="33700" y="6770"/>
                  <a:pt x="32450" y="6218"/>
                </a:cubicBezTo>
                <a:cubicBezTo>
                  <a:pt x="31199" y="5655"/>
                  <a:pt x="29825" y="5306"/>
                  <a:pt x="28417" y="5204"/>
                </a:cubicBezTo>
                <a:cubicBezTo>
                  <a:pt x="28173" y="5189"/>
                  <a:pt x="27929" y="5181"/>
                  <a:pt x="27684" y="5181"/>
                </a:cubicBezTo>
                <a:cubicBezTo>
                  <a:pt x="26504" y="5181"/>
                  <a:pt x="25318" y="5363"/>
                  <a:pt x="24171" y="5745"/>
                </a:cubicBezTo>
                <a:cubicBezTo>
                  <a:pt x="23991" y="5790"/>
                  <a:pt x="23822" y="5858"/>
                  <a:pt x="23653" y="5925"/>
                </a:cubicBezTo>
                <a:cubicBezTo>
                  <a:pt x="23484" y="5993"/>
                  <a:pt x="23326" y="6072"/>
                  <a:pt x="23157" y="6139"/>
                </a:cubicBezTo>
                <a:cubicBezTo>
                  <a:pt x="22831" y="6297"/>
                  <a:pt x="22504" y="6443"/>
                  <a:pt x="22200" y="6635"/>
                </a:cubicBezTo>
                <a:cubicBezTo>
                  <a:pt x="21569" y="6984"/>
                  <a:pt x="20984" y="7389"/>
                  <a:pt x="20432" y="7829"/>
                </a:cubicBezTo>
                <a:cubicBezTo>
                  <a:pt x="19305" y="8696"/>
                  <a:pt x="18314" y="9665"/>
                  <a:pt x="17346" y="10622"/>
                </a:cubicBezTo>
                <a:cubicBezTo>
                  <a:pt x="16377" y="11579"/>
                  <a:pt x="15442" y="12537"/>
                  <a:pt x="14451" y="13393"/>
                </a:cubicBezTo>
                <a:cubicBezTo>
                  <a:pt x="13944" y="13809"/>
                  <a:pt x="13437" y="14215"/>
                  <a:pt x="12908" y="14564"/>
                </a:cubicBezTo>
                <a:cubicBezTo>
                  <a:pt x="12649" y="14756"/>
                  <a:pt x="12378" y="14913"/>
                  <a:pt x="12108" y="15082"/>
                </a:cubicBezTo>
                <a:cubicBezTo>
                  <a:pt x="11973" y="15161"/>
                  <a:pt x="11838" y="15240"/>
                  <a:pt x="11703" y="15319"/>
                </a:cubicBezTo>
                <a:cubicBezTo>
                  <a:pt x="11567" y="15398"/>
                  <a:pt x="11421" y="15465"/>
                  <a:pt x="11286" y="15533"/>
                </a:cubicBezTo>
                <a:cubicBezTo>
                  <a:pt x="11151" y="15600"/>
                  <a:pt x="11004" y="15668"/>
                  <a:pt x="10869" y="15747"/>
                </a:cubicBezTo>
                <a:cubicBezTo>
                  <a:pt x="10723" y="15803"/>
                  <a:pt x="10588" y="15859"/>
                  <a:pt x="10441" y="15927"/>
                </a:cubicBezTo>
                <a:lnTo>
                  <a:pt x="10227" y="16017"/>
                </a:lnTo>
                <a:cubicBezTo>
                  <a:pt x="10160" y="16040"/>
                  <a:pt x="10092" y="16062"/>
                  <a:pt x="10013" y="16096"/>
                </a:cubicBezTo>
                <a:cubicBezTo>
                  <a:pt x="9867" y="16141"/>
                  <a:pt x="9732" y="16197"/>
                  <a:pt x="9585" y="16242"/>
                </a:cubicBezTo>
                <a:cubicBezTo>
                  <a:pt x="9439" y="16287"/>
                  <a:pt x="9292" y="16321"/>
                  <a:pt x="9146" y="16366"/>
                </a:cubicBezTo>
                <a:lnTo>
                  <a:pt x="8932" y="16423"/>
                </a:lnTo>
                <a:lnTo>
                  <a:pt x="8707" y="16468"/>
                </a:lnTo>
                <a:cubicBezTo>
                  <a:pt x="8560" y="16490"/>
                  <a:pt x="8414" y="16524"/>
                  <a:pt x="8267" y="16558"/>
                </a:cubicBezTo>
                <a:lnTo>
                  <a:pt x="7828" y="16603"/>
                </a:lnTo>
                <a:cubicBezTo>
                  <a:pt x="7761" y="16614"/>
                  <a:pt x="7693" y="16625"/>
                  <a:pt x="7614" y="16625"/>
                </a:cubicBezTo>
                <a:lnTo>
                  <a:pt x="7400" y="16637"/>
                </a:lnTo>
                <a:cubicBezTo>
                  <a:pt x="7302" y="16637"/>
                  <a:pt x="7205" y="16642"/>
                  <a:pt x="7107" y="16642"/>
                </a:cubicBezTo>
                <a:cubicBezTo>
                  <a:pt x="7058" y="16642"/>
                  <a:pt x="7010" y="16640"/>
                  <a:pt x="6961" y="16637"/>
                </a:cubicBezTo>
                <a:cubicBezTo>
                  <a:pt x="6814" y="16625"/>
                  <a:pt x="6668" y="16625"/>
                  <a:pt x="6522" y="16614"/>
                </a:cubicBezTo>
                <a:cubicBezTo>
                  <a:pt x="6454" y="16603"/>
                  <a:pt x="6386" y="16603"/>
                  <a:pt x="6308" y="16591"/>
                </a:cubicBezTo>
                <a:lnTo>
                  <a:pt x="6105" y="16558"/>
                </a:lnTo>
                <a:cubicBezTo>
                  <a:pt x="5958" y="16535"/>
                  <a:pt x="5823" y="16513"/>
                  <a:pt x="5677" y="16490"/>
                </a:cubicBezTo>
                <a:cubicBezTo>
                  <a:pt x="5542" y="16456"/>
                  <a:pt x="5406" y="16411"/>
                  <a:pt x="5271" y="16377"/>
                </a:cubicBezTo>
                <a:lnTo>
                  <a:pt x="5069" y="16321"/>
                </a:lnTo>
                <a:lnTo>
                  <a:pt x="4877" y="16242"/>
                </a:lnTo>
                <a:cubicBezTo>
                  <a:pt x="4753" y="16197"/>
                  <a:pt x="4618" y="16152"/>
                  <a:pt x="4494" y="16096"/>
                </a:cubicBezTo>
                <a:cubicBezTo>
                  <a:pt x="4246" y="15972"/>
                  <a:pt x="3999" y="15859"/>
                  <a:pt x="3773" y="15702"/>
                </a:cubicBezTo>
                <a:lnTo>
                  <a:pt x="3604" y="15600"/>
                </a:lnTo>
                <a:cubicBezTo>
                  <a:pt x="3537" y="15567"/>
                  <a:pt x="3480" y="15521"/>
                  <a:pt x="3435" y="15488"/>
                </a:cubicBezTo>
                <a:cubicBezTo>
                  <a:pt x="3323" y="15398"/>
                  <a:pt x="3221" y="15319"/>
                  <a:pt x="3109" y="15240"/>
                </a:cubicBezTo>
                <a:cubicBezTo>
                  <a:pt x="2703" y="14902"/>
                  <a:pt x="2320" y="14530"/>
                  <a:pt x="2016" y="14125"/>
                </a:cubicBezTo>
                <a:cubicBezTo>
                  <a:pt x="1363" y="13325"/>
                  <a:pt x="912" y="12435"/>
                  <a:pt x="608" y="11546"/>
                </a:cubicBezTo>
                <a:cubicBezTo>
                  <a:pt x="304" y="10656"/>
                  <a:pt x="147" y="9766"/>
                  <a:pt x="113" y="8921"/>
                </a:cubicBezTo>
                <a:cubicBezTo>
                  <a:pt x="90" y="8065"/>
                  <a:pt x="169" y="7266"/>
                  <a:pt x="304" y="6522"/>
                </a:cubicBezTo>
                <a:cubicBezTo>
                  <a:pt x="428" y="5790"/>
                  <a:pt x="631" y="5114"/>
                  <a:pt x="834" y="4506"/>
                </a:cubicBezTo>
                <a:cubicBezTo>
                  <a:pt x="1048" y="3898"/>
                  <a:pt x="1273" y="3357"/>
                  <a:pt x="1498" y="2873"/>
                </a:cubicBezTo>
                <a:cubicBezTo>
                  <a:pt x="1937" y="1915"/>
                  <a:pt x="2354" y="1206"/>
                  <a:pt x="2647" y="733"/>
                </a:cubicBezTo>
                <a:cubicBezTo>
                  <a:pt x="2782" y="485"/>
                  <a:pt x="2895" y="316"/>
                  <a:pt x="2974" y="192"/>
                </a:cubicBezTo>
                <a:cubicBezTo>
                  <a:pt x="3007" y="125"/>
                  <a:pt x="3041" y="80"/>
                  <a:pt x="3052" y="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8449857" y="-14850"/>
            <a:ext cx="71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1" name="Google Shape;81;p9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8449825" y="-14850"/>
            <a:ext cx="713165" cy="517320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9"/>
          <p:cNvSpPr txBox="1">
            <a:spLocks noGrp="1"/>
          </p:cNvSpPr>
          <p:nvPr>
            <p:ph type="title"/>
          </p:nvPr>
        </p:nvSpPr>
        <p:spPr>
          <a:xfrm>
            <a:off x="1000050" y="959488"/>
            <a:ext cx="7143900" cy="255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ubTitle" idx="1"/>
          </p:nvPr>
        </p:nvSpPr>
        <p:spPr>
          <a:xfrm>
            <a:off x="1000050" y="3512913"/>
            <a:ext cx="7143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transition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/>
          <p:nvPr/>
        </p:nvSpPr>
        <p:spPr>
          <a:xfrm flipH="1">
            <a:off x="4743597" y="-1154927"/>
            <a:ext cx="3016002" cy="2360795"/>
          </a:xfrm>
          <a:custGeom>
            <a:avLst/>
            <a:gdLst/>
            <a:ahLst/>
            <a:cxnLst/>
            <a:rect l="l" t="t" r="r" b="b"/>
            <a:pathLst>
              <a:path w="22764" h="17819" extrusionOk="0">
                <a:moveTo>
                  <a:pt x="0" y="12199"/>
                </a:moveTo>
                <a:lnTo>
                  <a:pt x="0" y="12210"/>
                </a:lnTo>
                <a:cubicBezTo>
                  <a:pt x="0" y="12210"/>
                  <a:pt x="3" y="12211"/>
                  <a:pt x="7" y="12213"/>
                </a:cubicBezTo>
                <a:lnTo>
                  <a:pt x="7" y="12213"/>
                </a:lnTo>
                <a:cubicBezTo>
                  <a:pt x="2" y="12207"/>
                  <a:pt x="0" y="12203"/>
                  <a:pt x="0" y="12199"/>
                </a:cubicBezTo>
                <a:close/>
                <a:moveTo>
                  <a:pt x="21806" y="1"/>
                </a:moveTo>
                <a:cubicBezTo>
                  <a:pt x="21806" y="1"/>
                  <a:pt x="21840" y="12"/>
                  <a:pt x="21896" y="35"/>
                </a:cubicBezTo>
                <a:cubicBezTo>
                  <a:pt x="21930" y="46"/>
                  <a:pt x="21964" y="57"/>
                  <a:pt x="21997" y="80"/>
                </a:cubicBezTo>
                <a:cubicBezTo>
                  <a:pt x="22042" y="102"/>
                  <a:pt x="22087" y="125"/>
                  <a:pt x="22133" y="170"/>
                </a:cubicBezTo>
                <a:cubicBezTo>
                  <a:pt x="22335" y="305"/>
                  <a:pt x="22549" y="620"/>
                  <a:pt x="22628" y="1082"/>
                </a:cubicBezTo>
                <a:cubicBezTo>
                  <a:pt x="22673" y="1307"/>
                  <a:pt x="22696" y="1566"/>
                  <a:pt x="22684" y="1848"/>
                </a:cubicBezTo>
                <a:cubicBezTo>
                  <a:pt x="22673" y="2130"/>
                  <a:pt x="22628" y="2445"/>
                  <a:pt x="22583" y="2772"/>
                </a:cubicBezTo>
                <a:cubicBezTo>
                  <a:pt x="22504" y="3425"/>
                  <a:pt x="22392" y="4180"/>
                  <a:pt x="22245" y="5002"/>
                </a:cubicBezTo>
                <a:cubicBezTo>
                  <a:pt x="22099" y="5824"/>
                  <a:pt x="21907" y="6725"/>
                  <a:pt x="21693" y="7682"/>
                </a:cubicBezTo>
                <a:cubicBezTo>
                  <a:pt x="21457" y="8640"/>
                  <a:pt x="21198" y="9665"/>
                  <a:pt x="20837" y="10701"/>
                </a:cubicBezTo>
                <a:cubicBezTo>
                  <a:pt x="20657" y="11219"/>
                  <a:pt x="20443" y="11748"/>
                  <a:pt x="20207" y="12278"/>
                </a:cubicBezTo>
                <a:cubicBezTo>
                  <a:pt x="19959" y="12796"/>
                  <a:pt x="19677" y="13314"/>
                  <a:pt x="19351" y="13821"/>
                </a:cubicBezTo>
                <a:cubicBezTo>
                  <a:pt x="18708" y="14823"/>
                  <a:pt x="17830" y="15747"/>
                  <a:pt x="16760" y="16423"/>
                </a:cubicBezTo>
                <a:cubicBezTo>
                  <a:pt x="16219" y="16749"/>
                  <a:pt x="15645" y="17008"/>
                  <a:pt x="15059" y="17211"/>
                </a:cubicBezTo>
                <a:cubicBezTo>
                  <a:pt x="14473" y="17403"/>
                  <a:pt x="13877" y="17527"/>
                  <a:pt x="13280" y="17605"/>
                </a:cubicBezTo>
                <a:cubicBezTo>
                  <a:pt x="12840" y="17656"/>
                  <a:pt x="12395" y="17681"/>
                  <a:pt x="11957" y="17681"/>
                </a:cubicBezTo>
                <a:cubicBezTo>
                  <a:pt x="11811" y="17681"/>
                  <a:pt x="11666" y="17679"/>
                  <a:pt x="11523" y="17673"/>
                </a:cubicBezTo>
                <a:cubicBezTo>
                  <a:pt x="11376" y="17662"/>
                  <a:pt x="11241" y="17650"/>
                  <a:pt x="11095" y="17650"/>
                </a:cubicBezTo>
                <a:lnTo>
                  <a:pt x="10881" y="17628"/>
                </a:lnTo>
                <a:lnTo>
                  <a:pt x="10666" y="17605"/>
                </a:lnTo>
                <a:cubicBezTo>
                  <a:pt x="10531" y="17583"/>
                  <a:pt x="10396" y="17572"/>
                  <a:pt x="10250" y="17549"/>
                </a:cubicBezTo>
                <a:cubicBezTo>
                  <a:pt x="10115" y="17527"/>
                  <a:pt x="9979" y="17504"/>
                  <a:pt x="9844" y="17481"/>
                </a:cubicBezTo>
                <a:cubicBezTo>
                  <a:pt x="8752" y="17301"/>
                  <a:pt x="7761" y="16941"/>
                  <a:pt x="6860" y="16569"/>
                </a:cubicBezTo>
                <a:cubicBezTo>
                  <a:pt x="5947" y="16197"/>
                  <a:pt x="5136" y="15758"/>
                  <a:pt x="4415" y="15330"/>
                </a:cubicBezTo>
                <a:cubicBezTo>
                  <a:pt x="3706" y="14902"/>
                  <a:pt x="3075" y="14474"/>
                  <a:pt x="2534" y="14091"/>
                </a:cubicBezTo>
                <a:cubicBezTo>
                  <a:pt x="1994" y="13708"/>
                  <a:pt x="1532" y="13359"/>
                  <a:pt x="1160" y="13078"/>
                </a:cubicBezTo>
                <a:cubicBezTo>
                  <a:pt x="789" y="12796"/>
                  <a:pt x="507" y="12582"/>
                  <a:pt x="304" y="12424"/>
                </a:cubicBezTo>
                <a:cubicBezTo>
                  <a:pt x="203" y="12357"/>
                  <a:pt x="135" y="12300"/>
                  <a:pt x="79" y="12255"/>
                </a:cubicBezTo>
                <a:cubicBezTo>
                  <a:pt x="46" y="12231"/>
                  <a:pt x="19" y="12218"/>
                  <a:pt x="7" y="12213"/>
                </a:cubicBezTo>
                <a:lnTo>
                  <a:pt x="7" y="12213"/>
                </a:lnTo>
                <a:cubicBezTo>
                  <a:pt x="18" y="12226"/>
                  <a:pt x="40" y="12243"/>
                  <a:pt x="79" y="12267"/>
                </a:cubicBezTo>
                <a:cubicBezTo>
                  <a:pt x="124" y="12312"/>
                  <a:pt x="192" y="12368"/>
                  <a:pt x="293" y="12447"/>
                </a:cubicBezTo>
                <a:cubicBezTo>
                  <a:pt x="484" y="12604"/>
                  <a:pt x="766" y="12830"/>
                  <a:pt x="1138" y="13123"/>
                </a:cubicBezTo>
                <a:cubicBezTo>
                  <a:pt x="1498" y="13415"/>
                  <a:pt x="1949" y="13765"/>
                  <a:pt x="2489" y="14159"/>
                </a:cubicBezTo>
                <a:cubicBezTo>
                  <a:pt x="3030" y="14553"/>
                  <a:pt x="3649" y="14981"/>
                  <a:pt x="4370" y="15420"/>
                </a:cubicBezTo>
                <a:cubicBezTo>
                  <a:pt x="5091" y="15860"/>
                  <a:pt x="5902" y="16299"/>
                  <a:pt x="6814" y="16682"/>
                </a:cubicBezTo>
                <a:cubicBezTo>
                  <a:pt x="7727" y="17065"/>
                  <a:pt x="8729" y="17425"/>
                  <a:pt x="9822" y="17617"/>
                </a:cubicBezTo>
                <a:cubicBezTo>
                  <a:pt x="9957" y="17639"/>
                  <a:pt x="10103" y="17662"/>
                  <a:pt x="10238" y="17684"/>
                </a:cubicBezTo>
                <a:cubicBezTo>
                  <a:pt x="10374" y="17707"/>
                  <a:pt x="10520" y="17718"/>
                  <a:pt x="10655" y="17741"/>
                </a:cubicBezTo>
                <a:lnTo>
                  <a:pt x="10869" y="17763"/>
                </a:lnTo>
                <a:lnTo>
                  <a:pt x="11083" y="17786"/>
                </a:lnTo>
                <a:cubicBezTo>
                  <a:pt x="11230" y="17797"/>
                  <a:pt x="11376" y="17808"/>
                  <a:pt x="11523" y="17808"/>
                </a:cubicBezTo>
                <a:cubicBezTo>
                  <a:pt x="11700" y="17815"/>
                  <a:pt x="11878" y="17819"/>
                  <a:pt x="12057" y="17819"/>
                </a:cubicBezTo>
                <a:cubicBezTo>
                  <a:pt x="12470" y="17819"/>
                  <a:pt x="12886" y="17799"/>
                  <a:pt x="13302" y="17752"/>
                </a:cubicBezTo>
                <a:cubicBezTo>
                  <a:pt x="13910" y="17662"/>
                  <a:pt x="14519" y="17538"/>
                  <a:pt x="15116" y="17346"/>
                </a:cubicBezTo>
                <a:cubicBezTo>
                  <a:pt x="15701" y="17144"/>
                  <a:pt x="16287" y="16873"/>
                  <a:pt x="16839" y="16547"/>
                </a:cubicBezTo>
                <a:cubicBezTo>
                  <a:pt x="17931" y="15848"/>
                  <a:pt x="18821" y="14913"/>
                  <a:pt x="19474" y="13900"/>
                </a:cubicBezTo>
                <a:cubicBezTo>
                  <a:pt x="19801" y="13382"/>
                  <a:pt x="20094" y="12864"/>
                  <a:pt x="20330" y="12334"/>
                </a:cubicBezTo>
                <a:cubicBezTo>
                  <a:pt x="20578" y="11805"/>
                  <a:pt x="20781" y="11275"/>
                  <a:pt x="20961" y="10746"/>
                </a:cubicBezTo>
                <a:cubicBezTo>
                  <a:pt x="21333" y="9699"/>
                  <a:pt x="21581" y="8674"/>
                  <a:pt x="21806" y="7716"/>
                </a:cubicBezTo>
                <a:cubicBezTo>
                  <a:pt x="22031" y="6748"/>
                  <a:pt x="22200" y="5847"/>
                  <a:pt x="22347" y="5024"/>
                </a:cubicBezTo>
                <a:cubicBezTo>
                  <a:pt x="22482" y="4191"/>
                  <a:pt x="22594" y="3447"/>
                  <a:pt x="22673" y="2783"/>
                </a:cubicBezTo>
                <a:cubicBezTo>
                  <a:pt x="22707" y="2456"/>
                  <a:pt x="22752" y="2141"/>
                  <a:pt x="22752" y="1859"/>
                </a:cubicBezTo>
                <a:cubicBezTo>
                  <a:pt x="22763" y="1566"/>
                  <a:pt x="22741" y="1307"/>
                  <a:pt x="22684" y="1071"/>
                </a:cubicBezTo>
                <a:cubicBezTo>
                  <a:pt x="22594" y="609"/>
                  <a:pt x="22369" y="282"/>
                  <a:pt x="22155" y="147"/>
                </a:cubicBezTo>
                <a:cubicBezTo>
                  <a:pt x="22110" y="102"/>
                  <a:pt x="22054" y="91"/>
                  <a:pt x="22009" y="68"/>
                </a:cubicBezTo>
                <a:cubicBezTo>
                  <a:pt x="21975" y="35"/>
                  <a:pt x="21930" y="35"/>
                  <a:pt x="21896" y="23"/>
                </a:cubicBezTo>
                <a:cubicBezTo>
                  <a:pt x="21840" y="1"/>
                  <a:pt x="21806" y="1"/>
                  <a:pt x="218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3"/>
          <p:cNvSpPr/>
          <p:nvPr/>
        </p:nvSpPr>
        <p:spPr>
          <a:xfrm flipH="1">
            <a:off x="1930383" y="4019125"/>
            <a:ext cx="5829218" cy="2360794"/>
          </a:xfrm>
          <a:custGeom>
            <a:avLst/>
            <a:gdLst/>
            <a:ahLst/>
            <a:cxnLst/>
            <a:rect l="l" t="t" r="r" b="b"/>
            <a:pathLst>
              <a:path w="57117" h="23132" extrusionOk="0">
                <a:moveTo>
                  <a:pt x="3086" y="1"/>
                </a:moveTo>
                <a:cubicBezTo>
                  <a:pt x="3086" y="1"/>
                  <a:pt x="3075" y="12"/>
                  <a:pt x="3052" y="46"/>
                </a:cubicBezTo>
                <a:cubicBezTo>
                  <a:pt x="3075" y="23"/>
                  <a:pt x="3086" y="1"/>
                  <a:pt x="3086" y="1"/>
                </a:cubicBezTo>
                <a:close/>
                <a:moveTo>
                  <a:pt x="3052" y="46"/>
                </a:moveTo>
                <a:cubicBezTo>
                  <a:pt x="3030" y="80"/>
                  <a:pt x="2996" y="125"/>
                  <a:pt x="2962" y="181"/>
                </a:cubicBezTo>
                <a:cubicBezTo>
                  <a:pt x="2883" y="305"/>
                  <a:pt x="2760" y="474"/>
                  <a:pt x="2613" y="710"/>
                </a:cubicBezTo>
                <a:cubicBezTo>
                  <a:pt x="2320" y="1183"/>
                  <a:pt x="1904" y="1893"/>
                  <a:pt x="1442" y="2850"/>
                </a:cubicBezTo>
                <a:cubicBezTo>
                  <a:pt x="1217" y="3335"/>
                  <a:pt x="991" y="3875"/>
                  <a:pt x="777" y="4483"/>
                </a:cubicBezTo>
                <a:cubicBezTo>
                  <a:pt x="563" y="5092"/>
                  <a:pt x="361" y="5767"/>
                  <a:pt x="225" y="6511"/>
                </a:cubicBezTo>
                <a:cubicBezTo>
                  <a:pt x="90" y="7254"/>
                  <a:pt x="0" y="8065"/>
                  <a:pt x="23" y="8921"/>
                </a:cubicBezTo>
                <a:cubicBezTo>
                  <a:pt x="56" y="9777"/>
                  <a:pt x="203" y="10678"/>
                  <a:pt x="518" y="11579"/>
                </a:cubicBezTo>
                <a:cubicBezTo>
                  <a:pt x="822" y="12480"/>
                  <a:pt x="1273" y="13393"/>
                  <a:pt x="1926" y="14204"/>
                </a:cubicBezTo>
                <a:cubicBezTo>
                  <a:pt x="2241" y="14609"/>
                  <a:pt x="2624" y="14981"/>
                  <a:pt x="3041" y="15330"/>
                </a:cubicBezTo>
                <a:cubicBezTo>
                  <a:pt x="3154" y="15420"/>
                  <a:pt x="3255" y="15499"/>
                  <a:pt x="3368" y="15578"/>
                </a:cubicBezTo>
                <a:cubicBezTo>
                  <a:pt x="3424" y="15623"/>
                  <a:pt x="3480" y="15668"/>
                  <a:pt x="3537" y="15702"/>
                </a:cubicBezTo>
                <a:lnTo>
                  <a:pt x="3706" y="15803"/>
                </a:lnTo>
                <a:cubicBezTo>
                  <a:pt x="3942" y="15961"/>
                  <a:pt x="4190" y="16073"/>
                  <a:pt x="4449" y="16209"/>
                </a:cubicBezTo>
                <a:cubicBezTo>
                  <a:pt x="4573" y="16265"/>
                  <a:pt x="4708" y="16310"/>
                  <a:pt x="4832" y="16366"/>
                </a:cubicBezTo>
                <a:lnTo>
                  <a:pt x="5035" y="16445"/>
                </a:lnTo>
                <a:lnTo>
                  <a:pt x="5238" y="16501"/>
                </a:lnTo>
                <a:cubicBezTo>
                  <a:pt x="5384" y="16535"/>
                  <a:pt x="5519" y="16569"/>
                  <a:pt x="5654" y="16614"/>
                </a:cubicBezTo>
                <a:cubicBezTo>
                  <a:pt x="5801" y="16637"/>
                  <a:pt x="5947" y="16659"/>
                  <a:pt x="6082" y="16682"/>
                </a:cubicBezTo>
                <a:lnTo>
                  <a:pt x="6296" y="16727"/>
                </a:lnTo>
                <a:cubicBezTo>
                  <a:pt x="6375" y="16738"/>
                  <a:pt x="6443" y="16738"/>
                  <a:pt x="6522" y="16738"/>
                </a:cubicBezTo>
                <a:cubicBezTo>
                  <a:pt x="6668" y="16749"/>
                  <a:pt x="6814" y="16760"/>
                  <a:pt x="6961" y="16772"/>
                </a:cubicBezTo>
                <a:cubicBezTo>
                  <a:pt x="7107" y="16772"/>
                  <a:pt x="7254" y="16772"/>
                  <a:pt x="7400" y="16760"/>
                </a:cubicBezTo>
                <a:lnTo>
                  <a:pt x="7625" y="16760"/>
                </a:lnTo>
                <a:cubicBezTo>
                  <a:pt x="7693" y="16760"/>
                  <a:pt x="7772" y="16738"/>
                  <a:pt x="7851" y="16738"/>
                </a:cubicBezTo>
                <a:lnTo>
                  <a:pt x="8290" y="16682"/>
                </a:lnTo>
                <a:cubicBezTo>
                  <a:pt x="8436" y="16659"/>
                  <a:pt x="8594" y="16625"/>
                  <a:pt x="8740" y="16603"/>
                </a:cubicBezTo>
                <a:lnTo>
                  <a:pt x="8966" y="16558"/>
                </a:lnTo>
                <a:lnTo>
                  <a:pt x="9180" y="16490"/>
                </a:lnTo>
                <a:cubicBezTo>
                  <a:pt x="9326" y="16456"/>
                  <a:pt x="9473" y="16411"/>
                  <a:pt x="9630" y="16366"/>
                </a:cubicBezTo>
                <a:cubicBezTo>
                  <a:pt x="9765" y="16321"/>
                  <a:pt x="9912" y="16265"/>
                  <a:pt x="10058" y="16220"/>
                </a:cubicBezTo>
                <a:cubicBezTo>
                  <a:pt x="10137" y="16197"/>
                  <a:pt x="10205" y="16163"/>
                  <a:pt x="10283" y="16141"/>
                </a:cubicBezTo>
                <a:lnTo>
                  <a:pt x="10497" y="16051"/>
                </a:lnTo>
                <a:cubicBezTo>
                  <a:pt x="10633" y="15995"/>
                  <a:pt x="10779" y="15927"/>
                  <a:pt x="10925" y="15871"/>
                </a:cubicBezTo>
                <a:lnTo>
                  <a:pt x="11342" y="15657"/>
                </a:lnTo>
                <a:cubicBezTo>
                  <a:pt x="11489" y="15589"/>
                  <a:pt x="11624" y="15521"/>
                  <a:pt x="11770" y="15443"/>
                </a:cubicBezTo>
                <a:cubicBezTo>
                  <a:pt x="11905" y="15364"/>
                  <a:pt x="12041" y="15285"/>
                  <a:pt x="12176" y="15206"/>
                </a:cubicBezTo>
                <a:cubicBezTo>
                  <a:pt x="12446" y="15037"/>
                  <a:pt x="12728" y="14879"/>
                  <a:pt x="12987" y="14688"/>
                </a:cubicBezTo>
                <a:cubicBezTo>
                  <a:pt x="13527" y="14328"/>
                  <a:pt x="14034" y="13922"/>
                  <a:pt x="14541" y="13505"/>
                </a:cubicBezTo>
                <a:cubicBezTo>
                  <a:pt x="15532" y="12649"/>
                  <a:pt x="16478" y="11692"/>
                  <a:pt x="17447" y="10735"/>
                </a:cubicBezTo>
                <a:cubicBezTo>
                  <a:pt x="18416" y="9777"/>
                  <a:pt x="19407" y="8809"/>
                  <a:pt x="20511" y="7941"/>
                </a:cubicBezTo>
                <a:cubicBezTo>
                  <a:pt x="21062" y="7513"/>
                  <a:pt x="21648" y="7119"/>
                  <a:pt x="22268" y="6759"/>
                </a:cubicBezTo>
                <a:cubicBezTo>
                  <a:pt x="22572" y="6578"/>
                  <a:pt x="22898" y="6432"/>
                  <a:pt x="23214" y="6274"/>
                </a:cubicBezTo>
                <a:cubicBezTo>
                  <a:pt x="23383" y="6207"/>
                  <a:pt x="23540" y="6139"/>
                  <a:pt x="23709" y="6072"/>
                </a:cubicBezTo>
                <a:cubicBezTo>
                  <a:pt x="23878" y="6004"/>
                  <a:pt x="24047" y="5936"/>
                  <a:pt x="24216" y="5880"/>
                </a:cubicBezTo>
                <a:cubicBezTo>
                  <a:pt x="25343" y="5517"/>
                  <a:pt x="26516" y="5339"/>
                  <a:pt x="27678" y="5339"/>
                </a:cubicBezTo>
                <a:cubicBezTo>
                  <a:pt x="27921" y="5339"/>
                  <a:pt x="28164" y="5346"/>
                  <a:pt x="28406" y="5362"/>
                </a:cubicBezTo>
                <a:cubicBezTo>
                  <a:pt x="29803" y="5463"/>
                  <a:pt x="31154" y="5801"/>
                  <a:pt x="32393" y="6353"/>
                </a:cubicBezTo>
                <a:cubicBezTo>
                  <a:pt x="33632" y="6894"/>
                  <a:pt x="34759" y="7648"/>
                  <a:pt x="35671" y="8583"/>
                </a:cubicBezTo>
                <a:cubicBezTo>
                  <a:pt x="36595" y="9507"/>
                  <a:pt x="37293" y="10588"/>
                  <a:pt x="37901" y="11669"/>
                </a:cubicBezTo>
                <a:cubicBezTo>
                  <a:pt x="38498" y="12762"/>
                  <a:pt x="39005" y="13877"/>
                  <a:pt x="39500" y="14958"/>
                </a:cubicBezTo>
                <a:cubicBezTo>
                  <a:pt x="39996" y="16028"/>
                  <a:pt x="40492" y="17076"/>
                  <a:pt x="41055" y="18044"/>
                </a:cubicBezTo>
                <a:cubicBezTo>
                  <a:pt x="41336" y="18529"/>
                  <a:pt x="41629" y="18991"/>
                  <a:pt x="41945" y="19430"/>
                </a:cubicBezTo>
                <a:cubicBezTo>
                  <a:pt x="42260" y="19858"/>
                  <a:pt x="42609" y="20275"/>
                  <a:pt x="42970" y="20635"/>
                </a:cubicBezTo>
                <a:cubicBezTo>
                  <a:pt x="43150" y="20826"/>
                  <a:pt x="43353" y="20995"/>
                  <a:pt x="43544" y="21164"/>
                </a:cubicBezTo>
                <a:cubicBezTo>
                  <a:pt x="43735" y="21322"/>
                  <a:pt x="43938" y="21480"/>
                  <a:pt x="44141" y="21626"/>
                </a:cubicBezTo>
                <a:cubicBezTo>
                  <a:pt x="44546" y="21908"/>
                  <a:pt x="44974" y="22156"/>
                  <a:pt x="45414" y="22347"/>
                </a:cubicBezTo>
                <a:cubicBezTo>
                  <a:pt x="45842" y="22538"/>
                  <a:pt x="46281" y="22696"/>
                  <a:pt x="46720" y="22809"/>
                </a:cubicBezTo>
                <a:cubicBezTo>
                  <a:pt x="47160" y="22921"/>
                  <a:pt x="47599" y="23000"/>
                  <a:pt x="48016" y="23057"/>
                </a:cubicBezTo>
                <a:cubicBezTo>
                  <a:pt x="48458" y="23109"/>
                  <a:pt x="48888" y="23131"/>
                  <a:pt x="49305" y="23131"/>
                </a:cubicBezTo>
                <a:cubicBezTo>
                  <a:pt x="49695" y="23131"/>
                  <a:pt x="50072" y="23112"/>
                  <a:pt x="50437" y="23079"/>
                </a:cubicBezTo>
                <a:cubicBezTo>
                  <a:pt x="51935" y="22933"/>
                  <a:pt x="53197" y="22550"/>
                  <a:pt x="54165" y="22110"/>
                </a:cubicBezTo>
                <a:cubicBezTo>
                  <a:pt x="54650" y="21896"/>
                  <a:pt x="55066" y="21682"/>
                  <a:pt x="55427" y="21491"/>
                </a:cubicBezTo>
                <a:cubicBezTo>
                  <a:pt x="55798" y="21311"/>
                  <a:pt x="56103" y="21153"/>
                  <a:pt x="56350" y="21029"/>
                </a:cubicBezTo>
                <a:cubicBezTo>
                  <a:pt x="56598" y="20905"/>
                  <a:pt x="56790" y="20804"/>
                  <a:pt x="56925" y="20748"/>
                </a:cubicBezTo>
                <a:cubicBezTo>
                  <a:pt x="56981" y="20714"/>
                  <a:pt x="57026" y="20691"/>
                  <a:pt x="57060" y="20669"/>
                </a:cubicBezTo>
                <a:cubicBezTo>
                  <a:pt x="57094" y="20658"/>
                  <a:pt x="57116" y="20646"/>
                  <a:pt x="57116" y="20646"/>
                </a:cubicBezTo>
                <a:cubicBezTo>
                  <a:pt x="57116" y="20643"/>
                  <a:pt x="57114" y="20642"/>
                  <a:pt x="57111" y="20642"/>
                </a:cubicBezTo>
                <a:cubicBezTo>
                  <a:pt x="57102" y="20642"/>
                  <a:pt x="57084" y="20650"/>
                  <a:pt x="57060" y="20658"/>
                </a:cubicBezTo>
                <a:cubicBezTo>
                  <a:pt x="57026" y="20680"/>
                  <a:pt x="56981" y="20703"/>
                  <a:pt x="56914" y="20725"/>
                </a:cubicBezTo>
                <a:cubicBezTo>
                  <a:pt x="56790" y="20781"/>
                  <a:pt x="56587" y="20872"/>
                  <a:pt x="56339" y="20995"/>
                </a:cubicBezTo>
                <a:cubicBezTo>
                  <a:pt x="56091" y="21119"/>
                  <a:pt x="55776" y="21266"/>
                  <a:pt x="55416" y="21446"/>
                </a:cubicBezTo>
                <a:cubicBezTo>
                  <a:pt x="55044" y="21626"/>
                  <a:pt x="54627" y="21840"/>
                  <a:pt x="54143" y="22054"/>
                </a:cubicBezTo>
                <a:cubicBezTo>
                  <a:pt x="53174" y="22482"/>
                  <a:pt x="51924" y="22854"/>
                  <a:pt x="50426" y="22989"/>
                </a:cubicBezTo>
                <a:cubicBezTo>
                  <a:pt x="50092" y="23019"/>
                  <a:pt x="49744" y="23036"/>
                  <a:pt x="49386" y="23036"/>
                </a:cubicBezTo>
                <a:cubicBezTo>
                  <a:pt x="48947" y="23036"/>
                  <a:pt x="48492" y="23011"/>
                  <a:pt x="48027" y="22955"/>
                </a:cubicBezTo>
                <a:cubicBezTo>
                  <a:pt x="47610" y="22899"/>
                  <a:pt x="47182" y="22820"/>
                  <a:pt x="46743" y="22707"/>
                </a:cubicBezTo>
                <a:cubicBezTo>
                  <a:pt x="46315" y="22595"/>
                  <a:pt x="45876" y="22437"/>
                  <a:pt x="45448" y="22246"/>
                </a:cubicBezTo>
                <a:cubicBezTo>
                  <a:pt x="45020" y="22054"/>
                  <a:pt x="44603" y="21806"/>
                  <a:pt x="44197" y="21525"/>
                </a:cubicBezTo>
                <a:cubicBezTo>
                  <a:pt x="43995" y="21390"/>
                  <a:pt x="43803" y="21232"/>
                  <a:pt x="43612" y="21074"/>
                </a:cubicBezTo>
                <a:cubicBezTo>
                  <a:pt x="43420" y="20905"/>
                  <a:pt x="43229" y="20736"/>
                  <a:pt x="43060" y="20556"/>
                </a:cubicBezTo>
                <a:cubicBezTo>
                  <a:pt x="42699" y="20184"/>
                  <a:pt x="42350" y="19779"/>
                  <a:pt x="42035" y="19351"/>
                </a:cubicBezTo>
                <a:cubicBezTo>
                  <a:pt x="41731" y="18923"/>
                  <a:pt x="41438" y="18461"/>
                  <a:pt x="41156" y="17977"/>
                </a:cubicBezTo>
                <a:cubicBezTo>
                  <a:pt x="40604" y="17019"/>
                  <a:pt x="40120" y="15972"/>
                  <a:pt x="39624" y="14891"/>
                </a:cubicBezTo>
                <a:cubicBezTo>
                  <a:pt x="39129" y="13821"/>
                  <a:pt x="38622" y="12706"/>
                  <a:pt x="38014" y="11602"/>
                </a:cubicBezTo>
                <a:cubicBezTo>
                  <a:pt x="37406" y="10509"/>
                  <a:pt x="36707" y="9417"/>
                  <a:pt x="35761" y="8482"/>
                </a:cubicBezTo>
                <a:cubicBezTo>
                  <a:pt x="34837" y="7536"/>
                  <a:pt x="33700" y="6770"/>
                  <a:pt x="32450" y="6218"/>
                </a:cubicBezTo>
                <a:cubicBezTo>
                  <a:pt x="31199" y="5655"/>
                  <a:pt x="29825" y="5306"/>
                  <a:pt x="28417" y="5204"/>
                </a:cubicBezTo>
                <a:cubicBezTo>
                  <a:pt x="28173" y="5189"/>
                  <a:pt x="27929" y="5181"/>
                  <a:pt x="27684" y="5181"/>
                </a:cubicBezTo>
                <a:cubicBezTo>
                  <a:pt x="26504" y="5181"/>
                  <a:pt x="25318" y="5363"/>
                  <a:pt x="24171" y="5745"/>
                </a:cubicBezTo>
                <a:cubicBezTo>
                  <a:pt x="23991" y="5790"/>
                  <a:pt x="23822" y="5858"/>
                  <a:pt x="23653" y="5925"/>
                </a:cubicBezTo>
                <a:cubicBezTo>
                  <a:pt x="23484" y="5993"/>
                  <a:pt x="23326" y="6072"/>
                  <a:pt x="23157" y="6139"/>
                </a:cubicBezTo>
                <a:cubicBezTo>
                  <a:pt x="22831" y="6297"/>
                  <a:pt x="22504" y="6443"/>
                  <a:pt x="22200" y="6635"/>
                </a:cubicBezTo>
                <a:cubicBezTo>
                  <a:pt x="21569" y="6984"/>
                  <a:pt x="20984" y="7389"/>
                  <a:pt x="20432" y="7829"/>
                </a:cubicBezTo>
                <a:cubicBezTo>
                  <a:pt x="19305" y="8696"/>
                  <a:pt x="18314" y="9665"/>
                  <a:pt x="17346" y="10622"/>
                </a:cubicBezTo>
                <a:cubicBezTo>
                  <a:pt x="16377" y="11579"/>
                  <a:pt x="15442" y="12537"/>
                  <a:pt x="14451" y="13393"/>
                </a:cubicBezTo>
                <a:cubicBezTo>
                  <a:pt x="13944" y="13809"/>
                  <a:pt x="13437" y="14215"/>
                  <a:pt x="12908" y="14564"/>
                </a:cubicBezTo>
                <a:cubicBezTo>
                  <a:pt x="12649" y="14756"/>
                  <a:pt x="12378" y="14913"/>
                  <a:pt x="12108" y="15082"/>
                </a:cubicBezTo>
                <a:cubicBezTo>
                  <a:pt x="11973" y="15161"/>
                  <a:pt x="11838" y="15240"/>
                  <a:pt x="11703" y="15319"/>
                </a:cubicBezTo>
                <a:cubicBezTo>
                  <a:pt x="11567" y="15398"/>
                  <a:pt x="11421" y="15465"/>
                  <a:pt x="11286" y="15533"/>
                </a:cubicBezTo>
                <a:cubicBezTo>
                  <a:pt x="11151" y="15600"/>
                  <a:pt x="11004" y="15668"/>
                  <a:pt x="10869" y="15747"/>
                </a:cubicBezTo>
                <a:cubicBezTo>
                  <a:pt x="10723" y="15803"/>
                  <a:pt x="10588" y="15859"/>
                  <a:pt x="10441" y="15927"/>
                </a:cubicBezTo>
                <a:lnTo>
                  <a:pt x="10227" y="16017"/>
                </a:lnTo>
                <a:cubicBezTo>
                  <a:pt x="10160" y="16040"/>
                  <a:pt x="10092" y="16062"/>
                  <a:pt x="10013" y="16096"/>
                </a:cubicBezTo>
                <a:cubicBezTo>
                  <a:pt x="9867" y="16141"/>
                  <a:pt x="9732" y="16197"/>
                  <a:pt x="9585" y="16242"/>
                </a:cubicBezTo>
                <a:cubicBezTo>
                  <a:pt x="9439" y="16287"/>
                  <a:pt x="9292" y="16321"/>
                  <a:pt x="9146" y="16366"/>
                </a:cubicBezTo>
                <a:lnTo>
                  <a:pt x="8932" y="16423"/>
                </a:lnTo>
                <a:lnTo>
                  <a:pt x="8707" y="16468"/>
                </a:lnTo>
                <a:cubicBezTo>
                  <a:pt x="8560" y="16490"/>
                  <a:pt x="8414" y="16524"/>
                  <a:pt x="8267" y="16558"/>
                </a:cubicBezTo>
                <a:lnTo>
                  <a:pt x="7828" y="16603"/>
                </a:lnTo>
                <a:cubicBezTo>
                  <a:pt x="7761" y="16614"/>
                  <a:pt x="7693" y="16625"/>
                  <a:pt x="7614" y="16625"/>
                </a:cubicBezTo>
                <a:lnTo>
                  <a:pt x="7400" y="16637"/>
                </a:lnTo>
                <a:cubicBezTo>
                  <a:pt x="7302" y="16637"/>
                  <a:pt x="7205" y="16642"/>
                  <a:pt x="7107" y="16642"/>
                </a:cubicBezTo>
                <a:cubicBezTo>
                  <a:pt x="7058" y="16642"/>
                  <a:pt x="7010" y="16640"/>
                  <a:pt x="6961" y="16637"/>
                </a:cubicBezTo>
                <a:cubicBezTo>
                  <a:pt x="6814" y="16625"/>
                  <a:pt x="6668" y="16625"/>
                  <a:pt x="6522" y="16614"/>
                </a:cubicBezTo>
                <a:cubicBezTo>
                  <a:pt x="6454" y="16603"/>
                  <a:pt x="6386" y="16603"/>
                  <a:pt x="6308" y="16591"/>
                </a:cubicBezTo>
                <a:lnTo>
                  <a:pt x="6105" y="16558"/>
                </a:lnTo>
                <a:cubicBezTo>
                  <a:pt x="5958" y="16535"/>
                  <a:pt x="5823" y="16513"/>
                  <a:pt x="5677" y="16490"/>
                </a:cubicBezTo>
                <a:cubicBezTo>
                  <a:pt x="5542" y="16456"/>
                  <a:pt x="5406" y="16411"/>
                  <a:pt x="5271" y="16377"/>
                </a:cubicBezTo>
                <a:lnTo>
                  <a:pt x="5069" y="16321"/>
                </a:lnTo>
                <a:lnTo>
                  <a:pt x="4877" y="16242"/>
                </a:lnTo>
                <a:cubicBezTo>
                  <a:pt x="4753" y="16197"/>
                  <a:pt x="4618" y="16152"/>
                  <a:pt x="4494" y="16096"/>
                </a:cubicBezTo>
                <a:cubicBezTo>
                  <a:pt x="4246" y="15972"/>
                  <a:pt x="3999" y="15859"/>
                  <a:pt x="3773" y="15702"/>
                </a:cubicBezTo>
                <a:lnTo>
                  <a:pt x="3604" y="15600"/>
                </a:lnTo>
                <a:cubicBezTo>
                  <a:pt x="3537" y="15567"/>
                  <a:pt x="3480" y="15521"/>
                  <a:pt x="3435" y="15488"/>
                </a:cubicBezTo>
                <a:cubicBezTo>
                  <a:pt x="3323" y="15398"/>
                  <a:pt x="3221" y="15319"/>
                  <a:pt x="3109" y="15240"/>
                </a:cubicBezTo>
                <a:cubicBezTo>
                  <a:pt x="2703" y="14902"/>
                  <a:pt x="2320" y="14530"/>
                  <a:pt x="2016" y="14125"/>
                </a:cubicBezTo>
                <a:cubicBezTo>
                  <a:pt x="1363" y="13325"/>
                  <a:pt x="912" y="12435"/>
                  <a:pt x="608" y="11546"/>
                </a:cubicBezTo>
                <a:cubicBezTo>
                  <a:pt x="304" y="10656"/>
                  <a:pt x="147" y="9766"/>
                  <a:pt x="113" y="8921"/>
                </a:cubicBezTo>
                <a:cubicBezTo>
                  <a:pt x="90" y="8065"/>
                  <a:pt x="169" y="7266"/>
                  <a:pt x="304" y="6522"/>
                </a:cubicBezTo>
                <a:cubicBezTo>
                  <a:pt x="428" y="5790"/>
                  <a:pt x="631" y="5114"/>
                  <a:pt x="834" y="4506"/>
                </a:cubicBezTo>
                <a:cubicBezTo>
                  <a:pt x="1048" y="3898"/>
                  <a:pt x="1273" y="3357"/>
                  <a:pt x="1498" y="2873"/>
                </a:cubicBezTo>
                <a:cubicBezTo>
                  <a:pt x="1937" y="1915"/>
                  <a:pt x="2354" y="1206"/>
                  <a:pt x="2647" y="733"/>
                </a:cubicBezTo>
                <a:cubicBezTo>
                  <a:pt x="2782" y="485"/>
                  <a:pt x="2895" y="316"/>
                  <a:pt x="2974" y="192"/>
                </a:cubicBezTo>
                <a:cubicBezTo>
                  <a:pt x="3007" y="125"/>
                  <a:pt x="3041" y="80"/>
                  <a:pt x="3052" y="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3"/>
          <p:cNvSpPr/>
          <p:nvPr/>
        </p:nvSpPr>
        <p:spPr>
          <a:xfrm rot="1228671">
            <a:off x="-1481979" y="-1907933"/>
            <a:ext cx="4525722" cy="2680896"/>
          </a:xfrm>
          <a:custGeom>
            <a:avLst/>
            <a:gdLst/>
            <a:ahLst/>
            <a:cxnLst/>
            <a:rect l="l" t="t" r="r" b="b"/>
            <a:pathLst>
              <a:path w="44344" h="26268" extrusionOk="0">
                <a:moveTo>
                  <a:pt x="0" y="25400"/>
                </a:moveTo>
                <a:cubicBezTo>
                  <a:pt x="0" y="25411"/>
                  <a:pt x="11" y="25411"/>
                  <a:pt x="34" y="25411"/>
                </a:cubicBezTo>
                <a:cubicBezTo>
                  <a:pt x="11" y="25400"/>
                  <a:pt x="0" y="25400"/>
                  <a:pt x="0" y="25400"/>
                </a:cubicBezTo>
                <a:close/>
                <a:moveTo>
                  <a:pt x="39805" y="1"/>
                </a:moveTo>
                <a:cubicBezTo>
                  <a:pt x="39748" y="1"/>
                  <a:pt x="39681" y="1"/>
                  <a:pt x="39613" y="12"/>
                </a:cubicBezTo>
                <a:cubicBezTo>
                  <a:pt x="39095" y="24"/>
                  <a:pt x="38532" y="102"/>
                  <a:pt x="37957" y="238"/>
                </a:cubicBezTo>
                <a:cubicBezTo>
                  <a:pt x="37372" y="373"/>
                  <a:pt x="36775" y="564"/>
                  <a:pt x="36178" y="834"/>
                </a:cubicBezTo>
                <a:cubicBezTo>
                  <a:pt x="34973" y="1375"/>
                  <a:pt x="33756" y="2197"/>
                  <a:pt x="32664" y="3301"/>
                </a:cubicBezTo>
                <a:cubicBezTo>
                  <a:pt x="31571" y="4394"/>
                  <a:pt x="30591" y="5745"/>
                  <a:pt x="29780" y="7288"/>
                </a:cubicBezTo>
                <a:cubicBezTo>
                  <a:pt x="28958" y="8820"/>
                  <a:pt x="28294" y="10532"/>
                  <a:pt x="27719" y="12334"/>
                </a:cubicBezTo>
                <a:cubicBezTo>
                  <a:pt x="27426" y="13224"/>
                  <a:pt x="27156" y="14148"/>
                  <a:pt x="26886" y="15082"/>
                </a:cubicBezTo>
                <a:cubicBezTo>
                  <a:pt x="26604" y="16017"/>
                  <a:pt x="26322" y="16963"/>
                  <a:pt x="25951" y="17887"/>
                </a:cubicBezTo>
                <a:cubicBezTo>
                  <a:pt x="25568" y="18811"/>
                  <a:pt x="25106" y="19689"/>
                  <a:pt x="24509" y="20444"/>
                </a:cubicBezTo>
                <a:cubicBezTo>
                  <a:pt x="23901" y="21198"/>
                  <a:pt x="23169" y="21829"/>
                  <a:pt x="22392" y="22347"/>
                </a:cubicBezTo>
                <a:cubicBezTo>
                  <a:pt x="21614" y="22877"/>
                  <a:pt x="20781" y="23293"/>
                  <a:pt x="19959" y="23654"/>
                </a:cubicBezTo>
                <a:cubicBezTo>
                  <a:pt x="19542" y="23823"/>
                  <a:pt x="19125" y="23992"/>
                  <a:pt x="18708" y="24149"/>
                </a:cubicBezTo>
                <a:cubicBezTo>
                  <a:pt x="18292" y="24285"/>
                  <a:pt x="17875" y="24442"/>
                  <a:pt x="17458" y="24566"/>
                </a:cubicBezTo>
                <a:cubicBezTo>
                  <a:pt x="14158" y="25625"/>
                  <a:pt x="11038" y="26053"/>
                  <a:pt x="8425" y="26143"/>
                </a:cubicBezTo>
                <a:cubicBezTo>
                  <a:pt x="8006" y="26157"/>
                  <a:pt x="7599" y="26164"/>
                  <a:pt x="7205" y="26164"/>
                </a:cubicBezTo>
                <a:cubicBezTo>
                  <a:pt x="5149" y="26164"/>
                  <a:pt x="3461" y="25983"/>
                  <a:pt x="2242" y="25794"/>
                </a:cubicBezTo>
                <a:cubicBezTo>
                  <a:pt x="1881" y="25738"/>
                  <a:pt x="1554" y="25692"/>
                  <a:pt x="1284" y="25647"/>
                </a:cubicBezTo>
                <a:cubicBezTo>
                  <a:pt x="1003" y="25591"/>
                  <a:pt x="766" y="25546"/>
                  <a:pt x="575" y="25512"/>
                </a:cubicBezTo>
                <a:cubicBezTo>
                  <a:pt x="394" y="25478"/>
                  <a:pt x="248" y="25445"/>
                  <a:pt x="147" y="25422"/>
                </a:cubicBezTo>
                <a:cubicBezTo>
                  <a:pt x="102" y="25422"/>
                  <a:pt x="68" y="25411"/>
                  <a:pt x="34" y="25411"/>
                </a:cubicBezTo>
                <a:cubicBezTo>
                  <a:pt x="68" y="25422"/>
                  <a:pt x="102" y="25433"/>
                  <a:pt x="147" y="25445"/>
                </a:cubicBezTo>
                <a:cubicBezTo>
                  <a:pt x="248" y="25467"/>
                  <a:pt x="383" y="25501"/>
                  <a:pt x="575" y="25535"/>
                </a:cubicBezTo>
                <a:cubicBezTo>
                  <a:pt x="766" y="25580"/>
                  <a:pt x="1003" y="25636"/>
                  <a:pt x="1273" y="25692"/>
                </a:cubicBezTo>
                <a:cubicBezTo>
                  <a:pt x="1554" y="25738"/>
                  <a:pt x="1870" y="25794"/>
                  <a:pt x="2230" y="25861"/>
                </a:cubicBezTo>
                <a:cubicBezTo>
                  <a:pt x="3505" y="26069"/>
                  <a:pt x="5291" y="26268"/>
                  <a:pt x="7491" y="26268"/>
                </a:cubicBezTo>
                <a:cubicBezTo>
                  <a:pt x="7798" y="26268"/>
                  <a:pt x="8113" y="26264"/>
                  <a:pt x="8436" y="26256"/>
                </a:cubicBezTo>
                <a:cubicBezTo>
                  <a:pt x="11061" y="26177"/>
                  <a:pt x="14192" y="25760"/>
                  <a:pt x="17503" y="24701"/>
                </a:cubicBezTo>
                <a:cubicBezTo>
                  <a:pt x="17920" y="24566"/>
                  <a:pt x="18337" y="24420"/>
                  <a:pt x="18754" y="24273"/>
                </a:cubicBezTo>
                <a:cubicBezTo>
                  <a:pt x="19170" y="24127"/>
                  <a:pt x="19587" y="23958"/>
                  <a:pt x="20015" y="23778"/>
                </a:cubicBezTo>
                <a:cubicBezTo>
                  <a:pt x="20849" y="23417"/>
                  <a:pt x="21682" y="23001"/>
                  <a:pt x="22470" y="22471"/>
                </a:cubicBezTo>
                <a:cubicBezTo>
                  <a:pt x="23259" y="21953"/>
                  <a:pt x="24002" y="21300"/>
                  <a:pt x="24622" y="20534"/>
                </a:cubicBezTo>
                <a:cubicBezTo>
                  <a:pt x="25230" y="19768"/>
                  <a:pt x="25703" y="18878"/>
                  <a:pt x="26086" y="17943"/>
                </a:cubicBezTo>
                <a:cubicBezTo>
                  <a:pt x="26458" y="17020"/>
                  <a:pt x="26750" y="16062"/>
                  <a:pt x="27021" y="15128"/>
                </a:cubicBezTo>
                <a:cubicBezTo>
                  <a:pt x="27291" y="14193"/>
                  <a:pt x="27561" y="13269"/>
                  <a:pt x="27854" y="12379"/>
                </a:cubicBezTo>
                <a:cubicBezTo>
                  <a:pt x="28429" y="10577"/>
                  <a:pt x="29082" y="8876"/>
                  <a:pt x="29893" y="7356"/>
                </a:cubicBezTo>
                <a:cubicBezTo>
                  <a:pt x="30693" y="5824"/>
                  <a:pt x="31673" y="4484"/>
                  <a:pt x="32754" y="3391"/>
                </a:cubicBezTo>
                <a:cubicBezTo>
                  <a:pt x="33835" y="2299"/>
                  <a:pt x="35029" y="1465"/>
                  <a:pt x="36212" y="925"/>
                </a:cubicBezTo>
                <a:cubicBezTo>
                  <a:pt x="36809" y="654"/>
                  <a:pt x="37406" y="463"/>
                  <a:pt x="37980" y="328"/>
                </a:cubicBezTo>
                <a:cubicBezTo>
                  <a:pt x="38543" y="192"/>
                  <a:pt x="39095" y="114"/>
                  <a:pt x="39613" y="91"/>
                </a:cubicBezTo>
                <a:cubicBezTo>
                  <a:pt x="39681" y="91"/>
                  <a:pt x="39748" y="91"/>
                  <a:pt x="39816" y="80"/>
                </a:cubicBezTo>
                <a:lnTo>
                  <a:pt x="40368" y="80"/>
                </a:lnTo>
                <a:cubicBezTo>
                  <a:pt x="40604" y="102"/>
                  <a:pt x="40841" y="102"/>
                  <a:pt x="41066" y="136"/>
                </a:cubicBezTo>
                <a:cubicBezTo>
                  <a:pt x="41168" y="147"/>
                  <a:pt x="41280" y="159"/>
                  <a:pt x="41382" y="170"/>
                </a:cubicBezTo>
                <a:cubicBezTo>
                  <a:pt x="41494" y="192"/>
                  <a:pt x="41596" y="215"/>
                  <a:pt x="41697" y="226"/>
                </a:cubicBezTo>
                <a:cubicBezTo>
                  <a:pt x="41900" y="260"/>
                  <a:pt x="42080" y="316"/>
                  <a:pt x="42260" y="361"/>
                </a:cubicBezTo>
                <a:cubicBezTo>
                  <a:pt x="42970" y="542"/>
                  <a:pt x="43488" y="789"/>
                  <a:pt x="43826" y="958"/>
                </a:cubicBezTo>
                <a:cubicBezTo>
                  <a:pt x="43995" y="1048"/>
                  <a:pt x="44119" y="1127"/>
                  <a:pt x="44209" y="1184"/>
                </a:cubicBezTo>
                <a:cubicBezTo>
                  <a:pt x="44254" y="1206"/>
                  <a:pt x="44276" y="1217"/>
                  <a:pt x="44299" y="1240"/>
                </a:cubicBezTo>
                <a:cubicBezTo>
                  <a:pt x="44321" y="1251"/>
                  <a:pt x="44333" y="1251"/>
                  <a:pt x="44333" y="1251"/>
                </a:cubicBezTo>
                <a:lnTo>
                  <a:pt x="44333" y="1240"/>
                </a:lnTo>
                <a:cubicBezTo>
                  <a:pt x="44344" y="1240"/>
                  <a:pt x="44333" y="1240"/>
                  <a:pt x="44310" y="1217"/>
                </a:cubicBezTo>
                <a:cubicBezTo>
                  <a:pt x="44287" y="1206"/>
                  <a:pt x="44254" y="1184"/>
                  <a:pt x="44209" y="1161"/>
                </a:cubicBezTo>
                <a:cubicBezTo>
                  <a:pt x="44130" y="1105"/>
                  <a:pt x="44006" y="1026"/>
                  <a:pt x="43837" y="936"/>
                </a:cubicBezTo>
                <a:cubicBezTo>
                  <a:pt x="43499" y="744"/>
                  <a:pt x="42981" y="497"/>
                  <a:pt x="42271" y="294"/>
                </a:cubicBezTo>
                <a:cubicBezTo>
                  <a:pt x="42091" y="249"/>
                  <a:pt x="41911" y="192"/>
                  <a:pt x="41708" y="159"/>
                </a:cubicBezTo>
                <a:cubicBezTo>
                  <a:pt x="41607" y="136"/>
                  <a:pt x="41505" y="125"/>
                  <a:pt x="41393" y="102"/>
                </a:cubicBezTo>
                <a:cubicBezTo>
                  <a:pt x="41291" y="91"/>
                  <a:pt x="41179" y="69"/>
                  <a:pt x="41066" y="57"/>
                </a:cubicBezTo>
                <a:cubicBezTo>
                  <a:pt x="40852" y="24"/>
                  <a:pt x="40616" y="24"/>
                  <a:pt x="403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3"/>
          <p:cNvSpPr/>
          <p:nvPr/>
        </p:nvSpPr>
        <p:spPr>
          <a:xfrm rot="9190242">
            <a:off x="-1538859" y="4599412"/>
            <a:ext cx="2308361" cy="1200209"/>
          </a:xfrm>
          <a:custGeom>
            <a:avLst/>
            <a:gdLst/>
            <a:ahLst/>
            <a:cxnLst/>
            <a:rect l="l" t="t" r="r" b="b"/>
            <a:pathLst>
              <a:path w="22618" h="11760" extrusionOk="0">
                <a:moveTo>
                  <a:pt x="19512" y="1"/>
                </a:moveTo>
                <a:cubicBezTo>
                  <a:pt x="18399" y="1"/>
                  <a:pt x="17014" y="42"/>
                  <a:pt x="15409" y="173"/>
                </a:cubicBezTo>
                <a:cubicBezTo>
                  <a:pt x="14305" y="275"/>
                  <a:pt x="13100" y="410"/>
                  <a:pt x="11816" y="613"/>
                </a:cubicBezTo>
                <a:cubicBezTo>
                  <a:pt x="10532" y="827"/>
                  <a:pt x="9169" y="1097"/>
                  <a:pt x="7750" y="1457"/>
                </a:cubicBezTo>
                <a:cubicBezTo>
                  <a:pt x="6331" y="1829"/>
                  <a:pt x="4855" y="2280"/>
                  <a:pt x="3368" y="2865"/>
                </a:cubicBezTo>
                <a:cubicBezTo>
                  <a:pt x="2636" y="3169"/>
                  <a:pt x="1870" y="3496"/>
                  <a:pt x="1228" y="4025"/>
                </a:cubicBezTo>
                <a:cubicBezTo>
                  <a:pt x="902" y="4296"/>
                  <a:pt x="620" y="4622"/>
                  <a:pt x="406" y="4983"/>
                </a:cubicBezTo>
                <a:cubicBezTo>
                  <a:pt x="192" y="5355"/>
                  <a:pt x="46" y="5771"/>
                  <a:pt x="23" y="6211"/>
                </a:cubicBezTo>
                <a:cubicBezTo>
                  <a:pt x="1" y="6650"/>
                  <a:pt x="113" y="7078"/>
                  <a:pt x="327" y="7449"/>
                </a:cubicBezTo>
                <a:cubicBezTo>
                  <a:pt x="553" y="7821"/>
                  <a:pt x="857" y="8125"/>
                  <a:pt x="1195" y="8373"/>
                </a:cubicBezTo>
                <a:cubicBezTo>
                  <a:pt x="1870" y="8869"/>
                  <a:pt x="2636" y="9173"/>
                  <a:pt x="3380" y="9443"/>
                </a:cubicBezTo>
                <a:cubicBezTo>
                  <a:pt x="4878" y="10006"/>
                  <a:pt x="6353" y="10445"/>
                  <a:pt x="7784" y="10783"/>
                </a:cubicBezTo>
                <a:cubicBezTo>
                  <a:pt x="9203" y="11121"/>
                  <a:pt x="10577" y="11347"/>
                  <a:pt x="11872" y="11504"/>
                </a:cubicBezTo>
                <a:cubicBezTo>
                  <a:pt x="12199" y="11538"/>
                  <a:pt x="12514" y="11583"/>
                  <a:pt x="12830" y="11606"/>
                </a:cubicBezTo>
                <a:cubicBezTo>
                  <a:pt x="13145" y="11628"/>
                  <a:pt x="13449" y="11662"/>
                  <a:pt x="13753" y="11684"/>
                </a:cubicBezTo>
                <a:cubicBezTo>
                  <a:pt x="14046" y="11707"/>
                  <a:pt x="14350" y="11718"/>
                  <a:pt x="14632" y="11730"/>
                </a:cubicBezTo>
                <a:cubicBezTo>
                  <a:pt x="14925" y="11741"/>
                  <a:pt x="15206" y="11752"/>
                  <a:pt x="15488" y="11752"/>
                </a:cubicBezTo>
                <a:cubicBezTo>
                  <a:pt x="15750" y="11757"/>
                  <a:pt x="16006" y="11760"/>
                  <a:pt x="16255" y="11760"/>
                </a:cubicBezTo>
                <a:cubicBezTo>
                  <a:pt x="18119" y="11760"/>
                  <a:pt x="19631" y="11621"/>
                  <a:pt x="20714" y="11482"/>
                </a:cubicBezTo>
                <a:cubicBezTo>
                  <a:pt x="21029" y="11448"/>
                  <a:pt x="21300" y="11414"/>
                  <a:pt x="21536" y="11380"/>
                </a:cubicBezTo>
                <a:cubicBezTo>
                  <a:pt x="21773" y="11335"/>
                  <a:pt x="21964" y="11302"/>
                  <a:pt x="22133" y="11279"/>
                </a:cubicBezTo>
                <a:cubicBezTo>
                  <a:pt x="22291" y="11245"/>
                  <a:pt x="22403" y="11234"/>
                  <a:pt x="22493" y="11211"/>
                </a:cubicBezTo>
                <a:cubicBezTo>
                  <a:pt x="22572" y="11200"/>
                  <a:pt x="22617" y="11189"/>
                  <a:pt x="22617" y="11189"/>
                </a:cubicBezTo>
                <a:lnTo>
                  <a:pt x="22584" y="11189"/>
                </a:lnTo>
                <a:cubicBezTo>
                  <a:pt x="22561" y="11189"/>
                  <a:pt x="22527" y="11189"/>
                  <a:pt x="22493" y="11200"/>
                </a:cubicBezTo>
                <a:cubicBezTo>
                  <a:pt x="22403" y="11211"/>
                  <a:pt x="22279" y="11223"/>
                  <a:pt x="22122" y="11245"/>
                </a:cubicBezTo>
                <a:cubicBezTo>
                  <a:pt x="21964" y="11268"/>
                  <a:pt x="21761" y="11302"/>
                  <a:pt x="21525" y="11335"/>
                </a:cubicBezTo>
                <a:cubicBezTo>
                  <a:pt x="21288" y="11369"/>
                  <a:pt x="21018" y="11392"/>
                  <a:pt x="20714" y="11425"/>
                </a:cubicBezTo>
                <a:cubicBezTo>
                  <a:pt x="19681" y="11549"/>
                  <a:pt x="18250" y="11664"/>
                  <a:pt x="16508" y="11664"/>
                </a:cubicBezTo>
                <a:cubicBezTo>
                  <a:pt x="16179" y="11664"/>
                  <a:pt x="15839" y="11660"/>
                  <a:pt x="15488" y="11651"/>
                </a:cubicBezTo>
                <a:cubicBezTo>
                  <a:pt x="15206" y="11651"/>
                  <a:pt x="14925" y="11639"/>
                  <a:pt x="14643" y="11617"/>
                </a:cubicBezTo>
                <a:cubicBezTo>
                  <a:pt x="14350" y="11606"/>
                  <a:pt x="14057" y="11594"/>
                  <a:pt x="13753" y="11572"/>
                </a:cubicBezTo>
                <a:cubicBezTo>
                  <a:pt x="13460" y="11538"/>
                  <a:pt x="13145" y="11516"/>
                  <a:pt x="12841" y="11493"/>
                </a:cubicBezTo>
                <a:cubicBezTo>
                  <a:pt x="12525" y="11459"/>
                  <a:pt x="12210" y="11414"/>
                  <a:pt x="11883" y="11380"/>
                </a:cubicBezTo>
                <a:cubicBezTo>
                  <a:pt x="10599" y="11223"/>
                  <a:pt x="9225" y="10986"/>
                  <a:pt x="7806" y="10648"/>
                </a:cubicBezTo>
                <a:cubicBezTo>
                  <a:pt x="6387" y="10310"/>
                  <a:pt x="4923" y="9871"/>
                  <a:pt x="3436" y="9308"/>
                </a:cubicBezTo>
                <a:cubicBezTo>
                  <a:pt x="2693" y="9038"/>
                  <a:pt x="1938" y="8733"/>
                  <a:pt x="1285" y="8260"/>
                </a:cubicBezTo>
                <a:cubicBezTo>
                  <a:pt x="958" y="8024"/>
                  <a:pt x="665" y="7731"/>
                  <a:pt x="462" y="7382"/>
                </a:cubicBezTo>
                <a:cubicBezTo>
                  <a:pt x="260" y="7033"/>
                  <a:pt x="147" y="6627"/>
                  <a:pt x="170" y="6222"/>
                </a:cubicBezTo>
                <a:cubicBezTo>
                  <a:pt x="192" y="5805"/>
                  <a:pt x="327" y="5411"/>
                  <a:pt x="530" y="5062"/>
                </a:cubicBezTo>
                <a:cubicBezTo>
                  <a:pt x="733" y="4701"/>
                  <a:pt x="1003" y="4397"/>
                  <a:pt x="1318" y="4138"/>
                </a:cubicBezTo>
                <a:cubicBezTo>
                  <a:pt x="1949" y="3620"/>
                  <a:pt x="2693" y="3293"/>
                  <a:pt x="3425" y="3000"/>
                </a:cubicBezTo>
                <a:cubicBezTo>
                  <a:pt x="4900" y="2415"/>
                  <a:pt x="6364" y="1953"/>
                  <a:pt x="7784" y="1593"/>
                </a:cubicBezTo>
                <a:cubicBezTo>
                  <a:pt x="9191" y="1221"/>
                  <a:pt x="10554" y="951"/>
                  <a:pt x="11838" y="737"/>
                </a:cubicBezTo>
                <a:cubicBezTo>
                  <a:pt x="13122" y="523"/>
                  <a:pt x="14316" y="387"/>
                  <a:pt x="15420" y="275"/>
                </a:cubicBezTo>
                <a:cubicBezTo>
                  <a:pt x="17337" y="109"/>
                  <a:pt x="18930" y="70"/>
                  <a:pt x="20128" y="70"/>
                </a:cubicBezTo>
                <a:cubicBezTo>
                  <a:pt x="20310" y="70"/>
                  <a:pt x="20483" y="71"/>
                  <a:pt x="20646" y="72"/>
                </a:cubicBezTo>
                <a:cubicBezTo>
                  <a:pt x="20962" y="72"/>
                  <a:pt x="21232" y="83"/>
                  <a:pt x="21468" y="83"/>
                </a:cubicBezTo>
                <a:cubicBezTo>
                  <a:pt x="21705" y="95"/>
                  <a:pt x="21908" y="95"/>
                  <a:pt x="22065" y="106"/>
                </a:cubicBezTo>
                <a:lnTo>
                  <a:pt x="22572" y="106"/>
                </a:lnTo>
                <a:cubicBezTo>
                  <a:pt x="22572" y="106"/>
                  <a:pt x="22527" y="106"/>
                  <a:pt x="22437" y="95"/>
                </a:cubicBezTo>
                <a:cubicBezTo>
                  <a:pt x="22358" y="95"/>
                  <a:pt x="22234" y="83"/>
                  <a:pt x="22077" y="72"/>
                </a:cubicBezTo>
                <a:cubicBezTo>
                  <a:pt x="21908" y="61"/>
                  <a:pt x="21705" y="50"/>
                  <a:pt x="21468" y="38"/>
                </a:cubicBezTo>
                <a:cubicBezTo>
                  <a:pt x="21232" y="27"/>
                  <a:pt x="20962" y="27"/>
                  <a:pt x="20646" y="16"/>
                </a:cubicBezTo>
                <a:cubicBezTo>
                  <a:pt x="20308" y="7"/>
                  <a:pt x="19929" y="1"/>
                  <a:pt x="195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72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2" hasCustomPrompt="1"/>
          </p:nvPr>
        </p:nvSpPr>
        <p:spPr>
          <a:xfrm>
            <a:off x="828040" y="1604043"/>
            <a:ext cx="734700" cy="66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3" hasCustomPrompt="1"/>
          </p:nvPr>
        </p:nvSpPr>
        <p:spPr>
          <a:xfrm>
            <a:off x="4095790" y="1604054"/>
            <a:ext cx="734700" cy="66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4" hasCustomPrompt="1"/>
          </p:nvPr>
        </p:nvSpPr>
        <p:spPr>
          <a:xfrm>
            <a:off x="828040" y="2594338"/>
            <a:ext cx="734700" cy="66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5" hasCustomPrompt="1"/>
          </p:nvPr>
        </p:nvSpPr>
        <p:spPr>
          <a:xfrm>
            <a:off x="4095790" y="2594340"/>
            <a:ext cx="734700" cy="66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6" hasCustomPrompt="1"/>
          </p:nvPr>
        </p:nvSpPr>
        <p:spPr>
          <a:xfrm>
            <a:off x="828040" y="3584634"/>
            <a:ext cx="734700" cy="66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7" hasCustomPrompt="1"/>
          </p:nvPr>
        </p:nvSpPr>
        <p:spPr>
          <a:xfrm>
            <a:off x="4095790" y="3584645"/>
            <a:ext cx="734700" cy="6660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"/>
          </p:nvPr>
        </p:nvSpPr>
        <p:spPr>
          <a:xfrm>
            <a:off x="1714090" y="1713244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8"/>
          </p:nvPr>
        </p:nvSpPr>
        <p:spPr>
          <a:xfrm>
            <a:off x="1714090" y="2703534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9"/>
          </p:nvPr>
        </p:nvSpPr>
        <p:spPr>
          <a:xfrm>
            <a:off x="1714090" y="3693824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13"/>
          </p:nvPr>
        </p:nvSpPr>
        <p:spPr>
          <a:xfrm>
            <a:off x="4981840" y="1713252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subTitle" idx="14"/>
          </p:nvPr>
        </p:nvSpPr>
        <p:spPr>
          <a:xfrm>
            <a:off x="4981840" y="2703542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5"/>
          </p:nvPr>
        </p:nvSpPr>
        <p:spPr>
          <a:xfrm>
            <a:off x="4981840" y="3693832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oppins Medium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/>
          <p:nvPr/>
        </p:nvSpPr>
        <p:spPr>
          <a:xfrm>
            <a:off x="7248725" y="-14850"/>
            <a:ext cx="20469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7" name="Google Shape;117;p13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7248725" y="-14850"/>
            <a:ext cx="2047299" cy="51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4"/>
          <p:cNvSpPr/>
          <p:nvPr/>
        </p:nvSpPr>
        <p:spPr>
          <a:xfrm rot="1228671">
            <a:off x="-542329" y="-1882183"/>
            <a:ext cx="4525722" cy="2680896"/>
          </a:xfrm>
          <a:custGeom>
            <a:avLst/>
            <a:gdLst/>
            <a:ahLst/>
            <a:cxnLst/>
            <a:rect l="l" t="t" r="r" b="b"/>
            <a:pathLst>
              <a:path w="44344" h="26268" extrusionOk="0">
                <a:moveTo>
                  <a:pt x="0" y="25400"/>
                </a:moveTo>
                <a:cubicBezTo>
                  <a:pt x="0" y="25411"/>
                  <a:pt x="11" y="25411"/>
                  <a:pt x="34" y="25411"/>
                </a:cubicBezTo>
                <a:cubicBezTo>
                  <a:pt x="11" y="25400"/>
                  <a:pt x="0" y="25400"/>
                  <a:pt x="0" y="25400"/>
                </a:cubicBezTo>
                <a:close/>
                <a:moveTo>
                  <a:pt x="39805" y="1"/>
                </a:moveTo>
                <a:cubicBezTo>
                  <a:pt x="39748" y="1"/>
                  <a:pt x="39681" y="1"/>
                  <a:pt x="39613" y="12"/>
                </a:cubicBezTo>
                <a:cubicBezTo>
                  <a:pt x="39095" y="24"/>
                  <a:pt x="38532" y="102"/>
                  <a:pt x="37957" y="238"/>
                </a:cubicBezTo>
                <a:cubicBezTo>
                  <a:pt x="37372" y="373"/>
                  <a:pt x="36775" y="564"/>
                  <a:pt x="36178" y="834"/>
                </a:cubicBezTo>
                <a:cubicBezTo>
                  <a:pt x="34973" y="1375"/>
                  <a:pt x="33756" y="2197"/>
                  <a:pt x="32664" y="3301"/>
                </a:cubicBezTo>
                <a:cubicBezTo>
                  <a:pt x="31571" y="4394"/>
                  <a:pt x="30591" y="5745"/>
                  <a:pt x="29780" y="7288"/>
                </a:cubicBezTo>
                <a:cubicBezTo>
                  <a:pt x="28958" y="8820"/>
                  <a:pt x="28294" y="10532"/>
                  <a:pt x="27719" y="12334"/>
                </a:cubicBezTo>
                <a:cubicBezTo>
                  <a:pt x="27426" y="13224"/>
                  <a:pt x="27156" y="14148"/>
                  <a:pt x="26886" y="15082"/>
                </a:cubicBezTo>
                <a:cubicBezTo>
                  <a:pt x="26604" y="16017"/>
                  <a:pt x="26322" y="16963"/>
                  <a:pt x="25951" y="17887"/>
                </a:cubicBezTo>
                <a:cubicBezTo>
                  <a:pt x="25568" y="18811"/>
                  <a:pt x="25106" y="19689"/>
                  <a:pt x="24509" y="20444"/>
                </a:cubicBezTo>
                <a:cubicBezTo>
                  <a:pt x="23901" y="21198"/>
                  <a:pt x="23169" y="21829"/>
                  <a:pt x="22392" y="22347"/>
                </a:cubicBezTo>
                <a:cubicBezTo>
                  <a:pt x="21614" y="22877"/>
                  <a:pt x="20781" y="23293"/>
                  <a:pt x="19959" y="23654"/>
                </a:cubicBezTo>
                <a:cubicBezTo>
                  <a:pt x="19542" y="23823"/>
                  <a:pt x="19125" y="23992"/>
                  <a:pt x="18708" y="24149"/>
                </a:cubicBezTo>
                <a:cubicBezTo>
                  <a:pt x="18292" y="24285"/>
                  <a:pt x="17875" y="24442"/>
                  <a:pt x="17458" y="24566"/>
                </a:cubicBezTo>
                <a:cubicBezTo>
                  <a:pt x="14158" y="25625"/>
                  <a:pt x="11038" y="26053"/>
                  <a:pt x="8425" y="26143"/>
                </a:cubicBezTo>
                <a:cubicBezTo>
                  <a:pt x="8006" y="26157"/>
                  <a:pt x="7599" y="26164"/>
                  <a:pt x="7205" y="26164"/>
                </a:cubicBezTo>
                <a:cubicBezTo>
                  <a:pt x="5149" y="26164"/>
                  <a:pt x="3461" y="25983"/>
                  <a:pt x="2242" y="25794"/>
                </a:cubicBezTo>
                <a:cubicBezTo>
                  <a:pt x="1881" y="25738"/>
                  <a:pt x="1554" y="25692"/>
                  <a:pt x="1284" y="25647"/>
                </a:cubicBezTo>
                <a:cubicBezTo>
                  <a:pt x="1003" y="25591"/>
                  <a:pt x="766" y="25546"/>
                  <a:pt x="575" y="25512"/>
                </a:cubicBezTo>
                <a:cubicBezTo>
                  <a:pt x="394" y="25478"/>
                  <a:pt x="248" y="25445"/>
                  <a:pt x="147" y="25422"/>
                </a:cubicBezTo>
                <a:cubicBezTo>
                  <a:pt x="102" y="25422"/>
                  <a:pt x="68" y="25411"/>
                  <a:pt x="34" y="25411"/>
                </a:cubicBezTo>
                <a:cubicBezTo>
                  <a:pt x="68" y="25422"/>
                  <a:pt x="102" y="25433"/>
                  <a:pt x="147" y="25445"/>
                </a:cubicBezTo>
                <a:cubicBezTo>
                  <a:pt x="248" y="25467"/>
                  <a:pt x="383" y="25501"/>
                  <a:pt x="575" y="25535"/>
                </a:cubicBezTo>
                <a:cubicBezTo>
                  <a:pt x="766" y="25580"/>
                  <a:pt x="1003" y="25636"/>
                  <a:pt x="1273" y="25692"/>
                </a:cubicBezTo>
                <a:cubicBezTo>
                  <a:pt x="1554" y="25738"/>
                  <a:pt x="1870" y="25794"/>
                  <a:pt x="2230" y="25861"/>
                </a:cubicBezTo>
                <a:cubicBezTo>
                  <a:pt x="3505" y="26069"/>
                  <a:pt x="5291" y="26268"/>
                  <a:pt x="7491" y="26268"/>
                </a:cubicBezTo>
                <a:cubicBezTo>
                  <a:pt x="7798" y="26268"/>
                  <a:pt x="8113" y="26264"/>
                  <a:pt x="8436" y="26256"/>
                </a:cubicBezTo>
                <a:cubicBezTo>
                  <a:pt x="11061" y="26177"/>
                  <a:pt x="14192" y="25760"/>
                  <a:pt x="17503" y="24701"/>
                </a:cubicBezTo>
                <a:cubicBezTo>
                  <a:pt x="17920" y="24566"/>
                  <a:pt x="18337" y="24420"/>
                  <a:pt x="18754" y="24273"/>
                </a:cubicBezTo>
                <a:cubicBezTo>
                  <a:pt x="19170" y="24127"/>
                  <a:pt x="19587" y="23958"/>
                  <a:pt x="20015" y="23778"/>
                </a:cubicBezTo>
                <a:cubicBezTo>
                  <a:pt x="20849" y="23417"/>
                  <a:pt x="21682" y="23001"/>
                  <a:pt x="22470" y="22471"/>
                </a:cubicBezTo>
                <a:cubicBezTo>
                  <a:pt x="23259" y="21953"/>
                  <a:pt x="24002" y="21300"/>
                  <a:pt x="24622" y="20534"/>
                </a:cubicBezTo>
                <a:cubicBezTo>
                  <a:pt x="25230" y="19768"/>
                  <a:pt x="25703" y="18878"/>
                  <a:pt x="26086" y="17943"/>
                </a:cubicBezTo>
                <a:cubicBezTo>
                  <a:pt x="26458" y="17020"/>
                  <a:pt x="26750" y="16062"/>
                  <a:pt x="27021" y="15128"/>
                </a:cubicBezTo>
                <a:cubicBezTo>
                  <a:pt x="27291" y="14193"/>
                  <a:pt x="27561" y="13269"/>
                  <a:pt x="27854" y="12379"/>
                </a:cubicBezTo>
                <a:cubicBezTo>
                  <a:pt x="28429" y="10577"/>
                  <a:pt x="29082" y="8876"/>
                  <a:pt x="29893" y="7356"/>
                </a:cubicBezTo>
                <a:cubicBezTo>
                  <a:pt x="30693" y="5824"/>
                  <a:pt x="31673" y="4484"/>
                  <a:pt x="32754" y="3391"/>
                </a:cubicBezTo>
                <a:cubicBezTo>
                  <a:pt x="33835" y="2299"/>
                  <a:pt x="35029" y="1465"/>
                  <a:pt x="36212" y="925"/>
                </a:cubicBezTo>
                <a:cubicBezTo>
                  <a:pt x="36809" y="654"/>
                  <a:pt x="37406" y="463"/>
                  <a:pt x="37980" y="328"/>
                </a:cubicBezTo>
                <a:cubicBezTo>
                  <a:pt x="38543" y="192"/>
                  <a:pt x="39095" y="114"/>
                  <a:pt x="39613" y="91"/>
                </a:cubicBezTo>
                <a:cubicBezTo>
                  <a:pt x="39681" y="91"/>
                  <a:pt x="39748" y="91"/>
                  <a:pt x="39816" y="80"/>
                </a:cubicBezTo>
                <a:lnTo>
                  <a:pt x="40368" y="80"/>
                </a:lnTo>
                <a:cubicBezTo>
                  <a:pt x="40604" y="102"/>
                  <a:pt x="40841" y="102"/>
                  <a:pt x="41066" y="136"/>
                </a:cubicBezTo>
                <a:cubicBezTo>
                  <a:pt x="41168" y="147"/>
                  <a:pt x="41280" y="159"/>
                  <a:pt x="41382" y="170"/>
                </a:cubicBezTo>
                <a:cubicBezTo>
                  <a:pt x="41494" y="192"/>
                  <a:pt x="41596" y="215"/>
                  <a:pt x="41697" y="226"/>
                </a:cubicBezTo>
                <a:cubicBezTo>
                  <a:pt x="41900" y="260"/>
                  <a:pt x="42080" y="316"/>
                  <a:pt x="42260" y="361"/>
                </a:cubicBezTo>
                <a:cubicBezTo>
                  <a:pt x="42970" y="542"/>
                  <a:pt x="43488" y="789"/>
                  <a:pt x="43826" y="958"/>
                </a:cubicBezTo>
                <a:cubicBezTo>
                  <a:pt x="43995" y="1048"/>
                  <a:pt x="44119" y="1127"/>
                  <a:pt x="44209" y="1184"/>
                </a:cubicBezTo>
                <a:cubicBezTo>
                  <a:pt x="44254" y="1206"/>
                  <a:pt x="44276" y="1217"/>
                  <a:pt x="44299" y="1240"/>
                </a:cubicBezTo>
                <a:cubicBezTo>
                  <a:pt x="44321" y="1251"/>
                  <a:pt x="44333" y="1251"/>
                  <a:pt x="44333" y="1251"/>
                </a:cubicBezTo>
                <a:lnTo>
                  <a:pt x="44333" y="1240"/>
                </a:lnTo>
                <a:cubicBezTo>
                  <a:pt x="44344" y="1240"/>
                  <a:pt x="44333" y="1240"/>
                  <a:pt x="44310" y="1217"/>
                </a:cubicBezTo>
                <a:cubicBezTo>
                  <a:pt x="44287" y="1206"/>
                  <a:pt x="44254" y="1184"/>
                  <a:pt x="44209" y="1161"/>
                </a:cubicBezTo>
                <a:cubicBezTo>
                  <a:pt x="44130" y="1105"/>
                  <a:pt x="44006" y="1026"/>
                  <a:pt x="43837" y="936"/>
                </a:cubicBezTo>
                <a:cubicBezTo>
                  <a:pt x="43499" y="744"/>
                  <a:pt x="42981" y="497"/>
                  <a:pt x="42271" y="294"/>
                </a:cubicBezTo>
                <a:cubicBezTo>
                  <a:pt x="42091" y="249"/>
                  <a:pt x="41911" y="192"/>
                  <a:pt x="41708" y="159"/>
                </a:cubicBezTo>
                <a:cubicBezTo>
                  <a:pt x="41607" y="136"/>
                  <a:pt x="41505" y="125"/>
                  <a:pt x="41393" y="102"/>
                </a:cubicBezTo>
                <a:cubicBezTo>
                  <a:pt x="41291" y="91"/>
                  <a:pt x="41179" y="69"/>
                  <a:pt x="41066" y="57"/>
                </a:cubicBezTo>
                <a:cubicBezTo>
                  <a:pt x="40852" y="24"/>
                  <a:pt x="40616" y="24"/>
                  <a:pt x="40368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4"/>
          <p:cNvSpPr/>
          <p:nvPr/>
        </p:nvSpPr>
        <p:spPr>
          <a:xfrm flipH="1">
            <a:off x="7736872" y="-1129202"/>
            <a:ext cx="3016002" cy="2360795"/>
          </a:xfrm>
          <a:custGeom>
            <a:avLst/>
            <a:gdLst/>
            <a:ahLst/>
            <a:cxnLst/>
            <a:rect l="l" t="t" r="r" b="b"/>
            <a:pathLst>
              <a:path w="22764" h="17819" extrusionOk="0">
                <a:moveTo>
                  <a:pt x="0" y="12199"/>
                </a:moveTo>
                <a:lnTo>
                  <a:pt x="0" y="12210"/>
                </a:lnTo>
                <a:cubicBezTo>
                  <a:pt x="0" y="12210"/>
                  <a:pt x="3" y="12211"/>
                  <a:pt x="7" y="12213"/>
                </a:cubicBezTo>
                <a:lnTo>
                  <a:pt x="7" y="12213"/>
                </a:lnTo>
                <a:cubicBezTo>
                  <a:pt x="2" y="12207"/>
                  <a:pt x="0" y="12203"/>
                  <a:pt x="0" y="12199"/>
                </a:cubicBezTo>
                <a:close/>
                <a:moveTo>
                  <a:pt x="21806" y="1"/>
                </a:moveTo>
                <a:cubicBezTo>
                  <a:pt x="21806" y="1"/>
                  <a:pt x="21840" y="12"/>
                  <a:pt x="21896" y="35"/>
                </a:cubicBezTo>
                <a:cubicBezTo>
                  <a:pt x="21930" y="46"/>
                  <a:pt x="21964" y="57"/>
                  <a:pt x="21997" y="80"/>
                </a:cubicBezTo>
                <a:cubicBezTo>
                  <a:pt x="22042" y="102"/>
                  <a:pt x="22087" y="125"/>
                  <a:pt x="22133" y="170"/>
                </a:cubicBezTo>
                <a:cubicBezTo>
                  <a:pt x="22335" y="305"/>
                  <a:pt x="22549" y="620"/>
                  <a:pt x="22628" y="1082"/>
                </a:cubicBezTo>
                <a:cubicBezTo>
                  <a:pt x="22673" y="1307"/>
                  <a:pt x="22696" y="1566"/>
                  <a:pt x="22684" y="1848"/>
                </a:cubicBezTo>
                <a:cubicBezTo>
                  <a:pt x="22673" y="2130"/>
                  <a:pt x="22628" y="2445"/>
                  <a:pt x="22583" y="2772"/>
                </a:cubicBezTo>
                <a:cubicBezTo>
                  <a:pt x="22504" y="3425"/>
                  <a:pt x="22392" y="4180"/>
                  <a:pt x="22245" y="5002"/>
                </a:cubicBezTo>
                <a:cubicBezTo>
                  <a:pt x="22099" y="5824"/>
                  <a:pt x="21907" y="6725"/>
                  <a:pt x="21693" y="7682"/>
                </a:cubicBezTo>
                <a:cubicBezTo>
                  <a:pt x="21457" y="8640"/>
                  <a:pt x="21198" y="9665"/>
                  <a:pt x="20837" y="10701"/>
                </a:cubicBezTo>
                <a:cubicBezTo>
                  <a:pt x="20657" y="11219"/>
                  <a:pt x="20443" y="11748"/>
                  <a:pt x="20207" y="12278"/>
                </a:cubicBezTo>
                <a:cubicBezTo>
                  <a:pt x="19959" y="12796"/>
                  <a:pt x="19677" y="13314"/>
                  <a:pt x="19351" y="13821"/>
                </a:cubicBezTo>
                <a:cubicBezTo>
                  <a:pt x="18708" y="14823"/>
                  <a:pt x="17830" y="15747"/>
                  <a:pt x="16760" y="16423"/>
                </a:cubicBezTo>
                <a:cubicBezTo>
                  <a:pt x="16219" y="16749"/>
                  <a:pt x="15645" y="17008"/>
                  <a:pt x="15059" y="17211"/>
                </a:cubicBezTo>
                <a:cubicBezTo>
                  <a:pt x="14473" y="17403"/>
                  <a:pt x="13877" y="17527"/>
                  <a:pt x="13280" y="17605"/>
                </a:cubicBezTo>
                <a:cubicBezTo>
                  <a:pt x="12840" y="17656"/>
                  <a:pt x="12395" y="17681"/>
                  <a:pt x="11957" y="17681"/>
                </a:cubicBezTo>
                <a:cubicBezTo>
                  <a:pt x="11811" y="17681"/>
                  <a:pt x="11666" y="17679"/>
                  <a:pt x="11523" y="17673"/>
                </a:cubicBezTo>
                <a:cubicBezTo>
                  <a:pt x="11376" y="17662"/>
                  <a:pt x="11241" y="17650"/>
                  <a:pt x="11095" y="17650"/>
                </a:cubicBezTo>
                <a:lnTo>
                  <a:pt x="10881" y="17628"/>
                </a:lnTo>
                <a:lnTo>
                  <a:pt x="10666" y="17605"/>
                </a:lnTo>
                <a:cubicBezTo>
                  <a:pt x="10531" y="17583"/>
                  <a:pt x="10396" y="17572"/>
                  <a:pt x="10250" y="17549"/>
                </a:cubicBezTo>
                <a:cubicBezTo>
                  <a:pt x="10115" y="17527"/>
                  <a:pt x="9979" y="17504"/>
                  <a:pt x="9844" y="17481"/>
                </a:cubicBezTo>
                <a:cubicBezTo>
                  <a:pt x="8752" y="17301"/>
                  <a:pt x="7761" y="16941"/>
                  <a:pt x="6860" y="16569"/>
                </a:cubicBezTo>
                <a:cubicBezTo>
                  <a:pt x="5947" y="16197"/>
                  <a:pt x="5136" y="15758"/>
                  <a:pt x="4415" y="15330"/>
                </a:cubicBezTo>
                <a:cubicBezTo>
                  <a:pt x="3706" y="14902"/>
                  <a:pt x="3075" y="14474"/>
                  <a:pt x="2534" y="14091"/>
                </a:cubicBezTo>
                <a:cubicBezTo>
                  <a:pt x="1994" y="13708"/>
                  <a:pt x="1532" y="13359"/>
                  <a:pt x="1160" y="13078"/>
                </a:cubicBezTo>
                <a:cubicBezTo>
                  <a:pt x="789" y="12796"/>
                  <a:pt x="507" y="12582"/>
                  <a:pt x="304" y="12424"/>
                </a:cubicBezTo>
                <a:cubicBezTo>
                  <a:pt x="203" y="12357"/>
                  <a:pt x="135" y="12300"/>
                  <a:pt x="79" y="12255"/>
                </a:cubicBezTo>
                <a:cubicBezTo>
                  <a:pt x="46" y="12231"/>
                  <a:pt x="19" y="12218"/>
                  <a:pt x="7" y="12213"/>
                </a:cubicBezTo>
                <a:lnTo>
                  <a:pt x="7" y="12213"/>
                </a:lnTo>
                <a:cubicBezTo>
                  <a:pt x="18" y="12226"/>
                  <a:pt x="40" y="12243"/>
                  <a:pt x="79" y="12267"/>
                </a:cubicBezTo>
                <a:cubicBezTo>
                  <a:pt x="124" y="12312"/>
                  <a:pt x="192" y="12368"/>
                  <a:pt x="293" y="12447"/>
                </a:cubicBezTo>
                <a:cubicBezTo>
                  <a:pt x="484" y="12604"/>
                  <a:pt x="766" y="12830"/>
                  <a:pt x="1138" y="13123"/>
                </a:cubicBezTo>
                <a:cubicBezTo>
                  <a:pt x="1498" y="13415"/>
                  <a:pt x="1949" y="13765"/>
                  <a:pt x="2489" y="14159"/>
                </a:cubicBezTo>
                <a:cubicBezTo>
                  <a:pt x="3030" y="14553"/>
                  <a:pt x="3649" y="14981"/>
                  <a:pt x="4370" y="15420"/>
                </a:cubicBezTo>
                <a:cubicBezTo>
                  <a:pt x="5091" y="15860"/>
                  <a:pt x="5902" y="16299"/>
                  <a:pt x="6814" y="16682"/>
                </a:cubicBezTo>
                <a:cubicBezTo>
                  <a:pt x="7727" y="17065"/>
                  <a:pt x="8729" y="17425"/>
                  <a:pt x="9822" y="17617"/>
                </a:cubicBezTo>
                <a:cubicBezTo>
                  <a:pt x="9957" y="17639"/>
                  <a:pt x="10103" y="17662"/>
                  <a:pt x="10238" y="17684"/>
                </a:cubicBezTo>
                <a:cubicBezTo>
                  <a:pt x="10374" y="17707"/>
                  <a:pt x="10520" y="17718"/>
                  <a:pt x="10655" y="17741"/>
                </a:cubicBezTo>
                <a:lnTo>
                  <a:pt x="10869" y="17763"/>
                </a:lnTo>
                <a:lnTo>
                  <a:pt x="11083" y="17786"/>
                </a:lnTo>
                <a:cubicBezTo>
                  <a:pt x="11230" y="17797"/>
                  <a:pt x="11376" y="17808"/>
                  <a:pt x="11523" y="17808"/>
                </a:cubicBezTo>
                <a:cubicBezTo>
                  <a:pt x="11700" y="17815"/>
                  <a:pt x="11878" y="17819"/>
                  <a:pt x="12057" y="17819"/>
                </a:cubicBezTo>
                <a:cubicBezTo>
                  <a:pt x="12470" y="17819"/>
                  <a:pt x="12886" y="17799"/>
                  <a:pt x="13302" y="17752"/>
                </a:cubicBezTo>
                <a:cubicBezTo>
                  <a:pt x="13910" y="17662"/>
                  <a:pt x="14519" y="17538"/>
                  <a:pt x="15116" y="17346"/>
                </a:cubicBezTo>
                <a:cubicBezTo>
                  <a:pt x="15701" y="17144"/>
                  <a:pt x="16287" y="16873"/>
                  <a:pt x="16839" y="16547"/>
                </a:cubicBezTo>
                <a:cubicBezTo>
                  <a:pt x="17931" y="15848"/>
                  <a:pt x="18821" y="14913"/>
                  <a:pt x="19474" y="13900"/>
                </a:cubicBezTo>
                <a:cubicBezTo>
                  <a:pt x="19801" y="13382"/>
                  <a:pt x="20094" y="12864"/>
                  <a:pt x="20330" y="12334"/>
                </a:cubicBezTo>
                <a:cubicBezTo>
                  <a:pt x="20578" y="11805"/>
                  <a:pt x="20781" y="11275"/>
                  <a:pt x="20961" y="10746"/>
                </a:cubicBezTo>
                <a:cubicBezTo>
                  <a:pt x="21333" y="9699"/>
                  <a:pt x="21581" y="8674"/>
                  <a:pt x="21806" y="7716"/>
                </a:cubicBezTo>
                <a:cubicBezTo>
                  <a:pt x="22031" y="6748"/>
                  <a:pt x="22200" y="5847"/>
                  <a:pt x="22347" y="5024"/>
                </a:cubicBezTo>
                <a:cubicBezTo>
                  <a:pt x="22482" y="4191"/>
                  <a:pt x="22594" y="3447"/>
                  <a:pt x="22673" y="2783"/>
                </a:cubicBezTo>
                <a:cubicBezTo>
                  <a:pt x="22707" y="2456"/>
                  <a:pt x="22752" y="2141"/>
                  <a:pt x="22752" y="1859"/>
                </a:cubicBezTo>
                <a:cubicBezTo>
                  <a:pt x="22763" y="1566"/>
                  <a:pt x="22741" y="1307"/>
                  <a:pt x="22684" y="1071"/>
                </a:cubicBezTo>
                <a:cubicBezTo>
                  <a:pt x="22594" y="609"/>
                  <a:pt x="22369" y="282"/>
                  <a:pt x="22155" y="147"/>
                </a:cubicBezTo>
                <a:cubicBezTo>
                  <a:pt x="22110" y="102"/>
                  <a:pt x="22054" y="91"/>
                  <a:pt x="22009" y="68"/>
                </a:cubicBezTo>
                <a:cubicBezTo>
                  <a:pt x="21975" y="35"/>
                  <a:pt x="21930" y="35"/>
                  <a:pt x="21896" y="23"/>
                </a:cubicBezTo>
                <a:cubicBezTo>
                  <a:pt x="21840" y="1"/>
                  <a:pt x="21806" y="1"/>
                  <a:pt x="218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4"/>
          <p:cNvSpPr/>
          <p:nvPr/>
        </p:nvSpPr>
        <p:spPr>
          <a:xfrm flipH="1">
            <a:off x="6307883" y="3324075"/>
            <a:ext cx="5829218" cy="2360794"/>
          </a:xfrm>
          <a:custGeom>
            <a:avLst/>
            <a:gdLst/>
            <a:ahLst/>
            <a:cxnLst/>
            <a:rect l="l" t="t" r="r" b="b"/>
            <a:pathLst>
              <a:path w="57117" h="23132" extrusionOk="0">
                <a:moveTo>
                  <a:pt x="3086" y="1"/>
                </a:moveTo>
                <a:cubicBezTo>
                  <a:pt x="3086" y="1"/>
                  <a:pt x="3075" y="12"/>
                  <a:pt x="3052" y="46"/>
                </a:cubicBezTo>
                <a:cubicBezTo>
                  <a:pt x="3075" y="23"/>
                  <a:pt x="3086" y="1"/>
                  <a:pt x="3086" y="1"/>
                </a:cubicBezTo>
                <a:close/>
                <a:moveTo>
                  <a:pt x="3052" y="46"/>
                </a:moveTo>
                <a:cubicBezTo>
                  <a:pt x="3030" y="80"/>
                  <a:pt x="2996" y="125"/>
                  <a:pt x="2962" y="181"/>
                </a:cubicBezTo>
                <a:cubicBezTo>
                  <a:pt x="2883" y="305"/>
                  <a:pt x="2760" y="474"/>
                  <a:pt x="2613" y="710"/>
                </a:cubicBezTo>
                <a:cubicBezTo>
                  <a:pt x="2320" y="1183"/>
                  <a:pt x="1904" y="1893"/>
                  <a:pt x="1442" y="2850"/>
                </a:cubicBezTo>
                <a:cubicBezTo>
                  <a:pt x="1217" y="3335"/>
                  <a:pt x="991" y="3875"/>
                  <a:pt x="777" y="4483"/>
                </a:cubicBezTo>
                <a:cubicBezTo>
                  <a:pt x="563" y="5092"/>
                  <a:pt x="361" y="5767"/>
                  <a:pt x="225" y="6511"/>
                </a:cubicBezTo>
                <a:cubicBezTo>
                  <a:pt x="90" y="7254"/>
                  <a:pt x="0" y="8065"/>
                  <a:pt x="23" y="8921"/>
                </a:cubicBezTo>
                <a:cubicBezTo>
                  <a:pt x="56" y="9777"/>
                  <a:pt x="203" y="10678"/>
                  <a:pt x="518" y="11579"/>
                </a:cubicBezTo>
                <a:cubicBezTo>
                  <a:pt x="822" y="12480"/>
                  <a:pt x="1273" y="13393"/>
                  <a:pt x="1926" y="14204"/>
                </a:cubicBezTo>
                <a:cubicBezTo>
                  <a:pt x="2241" y="14609"/>
                  <a:pt x="2624" y="14981"/>
                  <a:pt x="3041" y="15330"/>
                </a:cubicBezTo>
                <a:cubicBezTo>
                  <a:pt x="3154" y="15420"/>
                  <a:pt x="3255" y="15499"/>
                  <a:pt x="3368" y="15578"/>
                </a:cubicBezTo>
                <a:cubicBezTo>
                  <a:pt x="3424" y="15623"/>
                  <a:pt x="3480" y="15668"/>
                  <a:pt x="3537" y="15702"/>
                </a:cubicBezTo>
                <a:lnTo>
                  <a:pt x="3706" y="15803"/>
                </a:lnTo>
                <a:cubicBezTo>
                  <a:pt x="3942" y="15961"/>
                  <a:pt x="4190" y="16073"/>
                  <a:pt x="4449" y="16209"/>
                </a:cubicBezTo>
                <a:cubicBezTo>
                  <a:pt x="4573" y="16265"/>
                  <a:pt x="4708" y="16310"/>
                  <a:pt x="4832" y="16366"/>
                </a:cubicBezTo>
                <a:lnTo>
                  <a:pt x="5035" y="16445"/>
                </a:lnTo>
                <a:lnTo>
                  <a:pt x="5238" y="16501"/>
                </a:lnTo>
                <a:cubicBezTo>
                  <a:pt x="5384" y="16535"/>
                  <a:pt x="5519" y="16569"/>
                  <a:pt x="5654" y="16614"/>
                </a:cubicBezTo>
                <a:cubicBezTo>
                  <a:pt x="5801" y="16637"/>
                  <a:pt x="5947" y="16659"/>
                  <a:pt x="6082" y="16682"/>
                </a:cubicBezTo>
                <a:lnTo>
                  <a:pt x="6296" y="16727"/>
                </a:lnTo>
                <a:cubicBezTo>
                  <a:pt x="6375" y="16738"/>
                  <a:pt x="6443" y="16738"/>
                  <a:pt x="6522" y="16738"/>
                </a:cubicBezTo>
                <a:cubicBezTo>
                  <a:pt x="6668" y="16749"/>
                  <a:pt x="6814" y="16760"/>
                  <a:pt x="6961" y="16772"/>
                </a:cubicBezTo>
                <a:cubicBezTo>
                  <a:pt x="7107" y="16772"/>
                  <a:pt x="7254" y="16772"/>
                  <a:pt x="7400" y="16760"/>
                </a:cubicBezTo>
                <a:lnTo>
                  <a:pt x="7625" y="16760"/>
                </a:lnTo>
                <a:cubicBezTo>
                  <a:pt x="7693" y="16760"/>
                  <a:pt x="7772" y="16738"/>
                  <a:pt x="7851" y="16738"/>
                </a:cubicBezTo>
                <a:lnTo>
                  <a:pt x="8290" y="16682"/>
                </a:lnTo>
                <a:cubicBezTo>
                  <a:pt x="8436" y="16659"/>
                  <a:pt x="8594" y="16625"/>
                  <a:pt x="8740" y="16603"/>
                </a:cubicBezTo>
                <a:lnTo>
                  <a:pt x="8966" y="16558"/>
                </a:lnTo>
                <a:lnTo>
                  <a:pt x="9180" y="16490"/>
                </a:lnTo>
                <a:cubicBezTo>
                  <a:pt x="9326" y="16456"/>
                  <a:pt x="9473" y="16411"/>
                  <a:pt x="9630" y="16366"/>
                </a:cubicBezTo>
                <a:cubicBezTo>
                  <a:pt x="9765" y="16321"/>
                  <a:pt x="9912" y="16265"/>
                  <a:pt x="10058" y="16220"/>
                </a:cubicBezTo>
                <a:cubicBezTo>
                  <a:pt x="10137" y="16197"/>
                  <a:pt x="10205" y="16163"/>
                  <a:pt x="10283" y="16141"/>
                </a:cubicBezTo>
                <a:lnTo>
                  <a:pt x="10497" y="16051"/>
                </a:lnTo>
                <a:cubicBezTo>
                  <a:pt x="10633" y="15995"/>
                  <a:pt x="10779" y="15927"/>
                  <a:pt x="10925" y="15871"/>
                </a:cubicBezTo>
                <a:lnTo>
                  <a:pt x="11342" y="15657"/>
                </a:lnTo>
                <a:cubicBezTo>
                  <a:pt x="11489" y="15589"/>
                  <a:pt x="11624" y="15521"/>
                  <a:pt x="11770" y="15443"/>
                </a:cubicBezTo>
                <a:cubicBezTo>
                  <a:pt x="11905" y="15364"/>
                  <a:pt x="12041" y="15285"/>
                  <a:pt x="12176" y="15206"/>
                </a:cubicBezTo>
                <a:cubicBezTo>
                  <a:pt x="12446" y="15037"/>
                  <a:pt x="12728" y="14879"/>
                  <a:pt x="12987" y="14688"/>
                </a:cubicBezTo>
                <a:cubicBezTo>
                  <a:pt x="13527" y="14328"/>
                  <a:pt x="14034" y="13922"/>
                  <a:pt x="14541" y="13505"/>
                </a:cubicBezTo>
                <a:cubicBezTo>
                  <a:pt x="15532" y="12649"/>
                  <a:pt x="16478" y="11692"/>
                  <a:pt x="17447" y="10735"/>
                </a:cubicBezTo>
                <a:cubicBezTo>
                  <a:pt x="18416" y="9777"/>
                  <a:pt x="19407" y="8809"/>
                  <a:pt x="20511" y="7941"/>
                </a:cubicBezTo>
                <a:cubicBezTo>
                  <a:pt x="21062" y="7513"/>
                  <a:pt x="21648" y="7119"/>
                  <a:pt x="22268" y="6759"/>
                </a:cubicBezTo>
                <a:cubicBezTo>
                  <a:pt x="22572" y="6578"/>
                  <a:pt x="22898" y="6432"/>
                  <a:pt x="23214" y="6274"/>
                </a:cubicBezTo>
                <a:cubicBezTo>
                  <a:pt x="23383" y="6207"/>
                  <a:pt x="23540" y="6139"/>
                  <a:pt x="23709" y="6072"/>
                </a:cubicBezTo>
                <a:cubicBezTo>
                  <a:pt x="23878" y="6004"/>
                  <a:pt x="24047" y="5936"/>
                  <a:pt x="24216" y="5880"/>
                </a:cubicBezTo>
                <a:cubicBezTo>
                  <a:pt x="25343" y="5517"/>
                  <a:pt x="26516" y="5339"/>
                  <a:pt x="27678" y="5339"/>
                </a:cubicBezTo>
                <a:cubicBezTo>
                  <a:pt x="27921" y="5339"/>
                  <a:pt x="28164" y="5346"/>
                  <a:pt x="28406" y="5362"/>
                </a:cubicBezTo>
                <a:cubicBezTo>
                  <a:pt x="29803" y="5463"/>
                  <a:pt x="31154" y="5801"/>
                  <a:pt x="32393" y="6353"/>
                </a:cubicBezTo>
                <a:cubicBezTo>
                  <a:pt x="33632" y="6894"/>
                  <a:pt x="34759" y="7648"/>
                  <a:pt x="35671" y="8583"/>
                </a:cubicBezTo>
                <a:cubicBezTo>
                  <a:pt x="36595" y="9507"/>
                  <a:pt x="37293" y="10588"/>
                  <a:pt x="37901" y="11669"/>
                </a:cubicBezTo>
                <a:cubicBezTo>
                  <a:pt x="38498" y="12762"/>
                  <a:pt x="39005" y="13877"/>
                  <a:pt x="39500" y="14958"/>
                </a:cubicBezTo>
                <a:cubicBezTo>
                  <a:pt x="39996" y="16028"/>
                  <a:pt x="40492" y="17076"/>
                  <a:pt x="41055" y="18044"/>
                </a:cubicBezTo>
                <a:cubicBezTo>
                  <a:pt x="41336" y="18529"/>
                  <a:pt x="41629" y="18991"/>
                  <a:pt x="41945" y="19430"/>
                </a:cubicBezTo>
                <a:cubicBezTo>
                  <a:pt x="42260" y="19858"/>
                  <a:pt x="42609" y="20275"/>
                  <a:pt x="42970" y="20635"/>
                </a:cubicBezTo>
                <a:cubicBezTo>
                  <a:pt x="43150" y="20826"/>
                  <a:pt x="43353" y="20995"/>
                  <a:pt x="43544" y="21164"/>
                </a:cubicBezTo>
                <a:cubicBezTo>
                  <a:pt x="43735" y="21322"/>
                  <a:pt x="43938" y="21480"/>
                  <a:pt x="44141" y="21626"/>
                </a:cubicBezTo>
                <a:cubicBezTo>
                  <a:pt x="44546" y="21908"/>
                  <a:pt x="44974" y="22156"/>
                  <a:pt x="45414" y="22347"/>
                </a:cubicBezTo>
                <a:cubicBezTo>
                  <a:pt x="45842" y="22538"/>
                  <a:pt x="46281" y="22696"/>
                  <a:pt x="46720" y="22809"/>
                </a:cubicBezTo>
                <a:cubicBezTo>
                  <a:pt x="47160" y="22921"/>
                  <a:pt x="47599" y="23000"/>
                  <a:pt x="48016" y="23057"/>
                </a:cubicBezTo>
                <a:cubicBezTo>
                  <a:pt x="48458" y="23109"/>
                  <a:pt x="48888" y="23131"/>
                  <a:pt x="49305" y="23131"/>
                </a:cubicBezTo>
                <a:cubicBezTo>
                  <a:pt x="49695" y="23131"/>
                  <a:pt x="50072" y="23112"/>
                  <a:pt x="50437" y="23079"/>
                </a:cubicBezTo>
                <a:cubicBezTo>
                  <a:pt x="51935" y="22933"/>
                  <a:pt x="53197" y="22550"/>
                  <a:pt x="54165" y="22110"/>
                </a:cubicBezTo>
                <a:cubicBezTo>
                  <a:pt x="54650" y="21896"/>
                  <a:pt x="55066" y="21682"/>
                  <a:pt x="55427" y="21491"/>
                </a:cubicBezTo>
                <a:cubicBezTo>
                  <a:pt x="55798" y="21311"/>
                  <a:pt x="56103" y="21153"/>
                  <a:pt x="56350" y="21029"/>
                </a:cubicBezTo>
                <a:cubicBezTo>
                  <a:pt x="56598" y="20905"/>
                  <a:pt x="56790" y="20804"/>
                  <a:pt x="56925" y="20748"/>
                </a:cubicBezTo>
                <a:cubicBezTo>
                  <a:pt x="56981" y="20714"/>
                  <a:pt x="57026" y="20691"/>
                  <a:pt x="57060" y="20669"/>
                </a:cubicBezTo>
                <a:cubicBezTo>
                  <a:pt x="57094" y="20658"/>
                  <a:pt x="57116" y="20646"/>
                  <a:pt x="57116" y="20646"/>
                </a:cubicBezTo>
                <a:cubicBezTo>
                  <a:pt x="57116" y="20643"/>
                  <a:pt x="57114" y="20642"/>
                  <a:pt x="57111" y="20642"/>
                </a:cubicBezTo>
                <a:cubicBezTo>
                  <a:pt x="57102" y="20642"/>
                  <a:pt x="57084" y="20650"/>
                  <a:pt x="57060" y="20658"/>
                </a:cubicBezTo>
                <a:cubicBezTo>
                  <a:pt x="57026" y="20680"/>
                  <a:pt x="56981" y="20703"/>
                  <a:pt x="56914" y="20725"/>
                </a:cubicBezTo>
                <a:cubicBezTo>
                  <a:pt x="56790" y="20781"/>
                  <a:pt x="56587" y="20872"/>
                  <a:pt x="56339" y="20995"/>
                </a:cubicBezTo>
                <a:cubicBezTo>
                  <a:pt x="56091" y="21119"/>
                  <a:pt x="55776" y="21266"/>
                  <a:pt x="55416" y="21446"/>
                </a:cubicBezTo>
                <a:cubicBezTo>
                  <a:pt x="55044" y="21626"/>
                  <a:pt x="54627" y="21840"/>
                  <a:pt x="54143" y="22054"/>
                </a:cubicBezTo>
                <a:cubicBezTo>
                  <a:pt x="53174" y="22482"/>
                  <a:pt x="51924" y="22854"/>
                  <a:pt x="50426" y="22989"/>
                </a:cubicBezTo>
                <a:cubicBezTo>
                  <a:pt x="50092" y="23019"/>
                  <a:pt x="49744" y="23036"/>
                  <a:pt x="49386" y="23036"/>
                </a:cubicBezTo>
                <a:cubicBezTo>
                  <a:pt x="48947" y="23036"/>
                  <a:pt x="48492" y="23011"/>
                  <a:pt x="48027" y="22955"/>
                </a:cubicBezTo>
                <a:cubicBezTo>
                  <a:pt x="47610" y="22899"/>
                  <a:pt x="47182" y="22820"/>
                  <a:pt x="46743" y="22707"/>
                </a:cubicBezTo>
                <a:cubicBezTo>
                  <a:pt x="46315" y="22595"/>
                  <a:pt x="45876" y="22437"/>
                  <a:pt x="45448" y="22246"/>
                </a:cubicBezTo>
                <a:cubicBezTo>
                  <a:pt x="45020" y="22054"/>
                  <a:pt x="44603" y="21806"/>
                  <a:pt x="44197" y="21525"/>
                </a:cubicBezTo>
                <a:cubicBezTo>
                  <a:pt x="43995" y="21390"/>
                  <a:pt x="43803" y="21232"/>
                  <a:pt x="43612" y="21074"/>
                </a:cubicBezTo>
                <a:cubicBezTo>
                  <a:pt x="43420" y="20905"/>
                  <a:pt x="43229" y="20736"/>
                  <a:pt x="43060" y="20556"/>
                </a:cubicBezTo>
                <a:cubicBezTo>
                  <a:pt x="42699" y="20184"/>
                  <a:pt x="42350" y="19779"/>
                  <a:pt x="42035" y="19351"/>
                </a:cubicBezTo>
                <a:cubicBezTo>
                  <a:pt x="41731" y="18923"/>
                  <a:pt x="41438" y="18461"/>
                  <a:pt x="41156" y="17977"/>
                </a:cubicBezTo>
                <a:cubicBezTo>
                  <a:pt x="40604" y="17019"/>
                  <a:pt x="40120" y="15972"/>
                  <a:pt x="39624" y="14891"/>
                </a:cubicBezTo>
                <a:cubicBezTo>
                  <a:pt x="39129" y="13821"/>
                  <a:pt x="38622" y="12706"/>
                  <a:pt x="38014" y="11602"/>
                </a:cubicBezTo>
                <a:cubicBezTo>
                  <a:pt x="37406" y="10509"/>
                  <a:pt x="36707" y="9417"/>
                  <a:pt x="35761" y="8482"/>
                </a:cubicBezTo>
                <a:cubicBezTo>
                  <a:pt x="34837" y="7536"/>
                  <a:pt x="33700" y="6770"/>
                  <a:pt x="32450" y="6218"/>
                </a:cubicBezTo>
                <a:cubicBezTo>
                  <a:pt x="31199" y="5655"/>
                  <a:pt x="29825" y="5306"/>
                  <a:pt x="28417" y="5204"/>
                </a:cubicBezTo>
                <a:cubicBezTo>
                  <a:pt x="28173" y="5189"/>
                  <a:pt x="27929" y="5181"/>
                  <a:pt x="27684" y="5181"/>
                </a:cubicBezTo>
                <a:cubicBezTo>
                  <a:pt x="26504" y="5181"/>
                  <a:pt x="25318" y="5363"/>
                  <a:pt x="24171" y="5745"/>
                </a:cubicBezTo>
                <a:cubicBezTo>
                  <a:pt x="23991" y="5790"/>
                  <a:pt x="23822" y="5858"/>
                  <a:pt x="23653" y="5925"/>
                </a:cubicBezTo>
                <a:cubicBezTo>
                  <a:pt x="23484" y="5993"/>
                  <a:pt x="23326" y="6072"/>
                  <a:pt x="23157" y="6139"/>
                </a:cubicBezTo>
                <a:cubicBezTo>
                  <a:pt x="22831" y="6297"/>
                  <a:pt x="22504" y="6443"/>
                  <a:pt x="22200" y="6635"/>
                </a:cubicBezTo>
                <a:cubicBezTo>
                  <a:pt x="21569" y="6984"/>
                  <a:pt x="20984" y="7389"/>
                  <a:pt x="20432" y="7829"/>
                </a:cubicBezTo>
                <a:cubicBezTo>
                  <a:pt x="19305" y="8696"/>
                  <a:pt x="18314" y="9665"/>
                  <a:pt x="17346" y="10622"/>
                </a:cubicBezTo>
                <a:cubicBezTo>
                  <a:pt x="16377" y="11579"/>
                  <a:pt x="15442" y="12537"/>
                  <a:pt x="14451" y="13393"/>
                </a:cubicBezTo>
                <a:cubicBezTo>
                  <a:pt x="13944" y="13809"/>
                  <a:pt x="13437" y="14215"/>
                  <a:pt x="12908" y="14564"/>
                </a:cubicBezTo>
                <a:cubicBezTo>
                  <a:pt x="12649" y="14756"/>
                  <a:pt x="12378" y="14913"/>
                  <a:pt x="12108" y="15082"/>
                </a:cubicBezTo>
                <a:cubicBezTo>
                  <a:pt x="11973" y="15161"/>
                  <a:pt x="11838" y="15240"/>
                  <a:pt x="11703" y="15319"/>
                </a:cubicBezTo>
                <a:cubicBezTo>
                  <a:pt x="11567" y="15398"/>
                  <a:pt x="11421" y="15465"/>
                  <a:pt x="11286" y="15533"/>
                </a:cubicBezTo>
                <a:cubicBezTo>
                  <a:pt x="11151" y="15600"/>
                  <a:pt x="11004" y="15668"/>
                  <a:pt x="10869" y="15747"/>
                </a:cubicBezTo>
                <a:cubicBezTo>
                  <a:pt x="10723" y="15803"/>
                  <a:pt x="10588" y="15859"/>
                  <a:pt x="10441" y="15927"/>
                </a:cubicBezTo>
                <a:lnTo>
                  <a:pt x="10227" y="16017"/>
                </a:lnTo>
                <a:cubicBezTo>
                  <a:pt x="10160" y="16040"/>
                  <a:pt x="10092" y="16062"/>
                  <a:pt x="10013" y="16096"/>
                </a:cubicBezTo>
                <a:cubicBezTo>
                  <a:pt x="9867" y="16141"/>
                  <a:pt x="9732" y="16197"/>
                  <a:pt x="9585" y="16242"/>
                </a:cubicBezTo>
                <a:cubicBezTo>
                  <a:pt x="9439" y="16287"/>
                  <a:pt x="9292" y="16321"/>
                  <a:pt x="9146" y="16366"/>
                </a:cubicBezTo>
                <a:lnTo>
                  <a:pt x="8932" y="16423"/>
                </a:lnTo>
                <a:lnTo>
                  <a:pt x="8707" y="16468"/>
                </a:lnTo>
                <a:cubicBezTo>
                  <a:pt x="8560" y="16490"/>
                  <a:pt x="8414" y="16524"/>
                  <a:pt x="8267" y="16558"/>
                </a:cubicBezTo>
                <a:lnTo>
                  <a:pt x="7828" y="16603"/>
                </a:lnTo>
                <a:cubicBezTo>
                  <a:pt x="7761" y="16614"/>
                  <a:pt x="7693" y="16625"/>
                  <a:pt x="7614" y="16625"/>
                </a:cubicBezTo>
                <a:lnTo>
                  <a:pt x="7400" y="16637"/>
                </a:lnTo>
                <a:cubicBezTo>
                  <a:pt x="7302" y="16637"/>
                  <a:pt x="7205" y="16642"/>
                  <a:pt x="7107" y="16642"/>
                </a:cubicBezTo>
                <a:cubicBezTo>
                  <a:pt x="7058" y="16642"/>
                  <a:pt x="7010" y="16640"/>
                  <a:pt x="6961" y="16637"/>
                </a:cubicBezTo>
                <a:cubicBezTo>
                  <a:pt x="6814" y="16625"/>
                  <a:pt x="6668" y="16625"/>
                  <a:pt x="6522" y="16614"/>
                </a:cubicBezTo>
                <a:cubicBezTo>
                  <a:pt x="6454" y="16603"/>
                  <a:pt x="6386" y="16603"/>
                  <a:pt x="6308" y="16591"/>
                </a:cubicBezTo>
                <a:lnTo>
                  <a:pt x="6105" y="16558"/>
                </a:lnTo>
                <a:cubicBezTo>
                  <a:pt x="5958" y="16535"/>
                  <a:pt x="5823" y="16513"/>
                  <a:pt x="5677" y="16490"/>
                </a:cubicBezTo>
                <a:cubicBezTo>
                  <a:pt x="5542" y="16456"/>
                  <a:pt x="5406" y="16411"/>
                  <a:pt x="5271" y="16377"/>
                </a:cubicBezTo>
                <a:lnTo>
                  <a:pt x="5069" y="16321"/>
                </a:lnTo>
                <a:lnTo>
                  <a:pt x="4877" y="16242"/>
                </a:lnTo>
                <a:cubicBezTo>
                  <a:pt x="4753" y="16197"/>
                  <a:pt x="4618" y="16152"/>
                  <a:pt x="4494" y="16096"/>
                </a:cubicBezTo>
                <a:cubicBezTo>
                  <a:pt x="4246" y="15972"/>
                  <a:pt x="3999" y="15859"/>
                  <a:pt x="3773" y="15702"/>
                </a:cubicBezTo>
                <a:lnTo>
                  <a:pt x="3604" y="15600"/>
                </a:lnTo>
                <a:cubicBezTo>
                  <a:pt x="3537" y="15567"/>
                  <a:pt x="3480" y="15521"/>
                  <a:pt x="3435" y="15488"/>
                </a:cubicBezTo>
                <a:cubicBezTo>
                  <a:pt x="3323" y="15398"/>
                  <a:pt x="3221" y="15319"/>
                  <a:pt x="3109" y="15240"/>
                </a:cubicBezTo>
                <a:cubicBezTo>
                  <a:pt x="2703" y="14902"/>
                  <a:pt x="2320" y="14530"/>
                  <a:pt x="2016" y="14125"/>
                </a:cubicBezTo>
                <a:cubicBezTo>
                  <a:pt x="1363" y="13325"/>
                  <a:pt x="912" y="12435"/>
                  <a:pt x="608" y="11546"/>
                </a:cubicBezTo>
                <a:cubicBezTo>
                  <a:pt x="304" y="10656"/>
                  <a:pt x="147" y="9766"/>
                  <a:pt x="113" y="8921"/>
                </a:cubicBezTo>
                <a:cubicBezTo>
                  <a:pt x="90" y="8065"/>
                  <a:pt x="169" y="7266"/>
                  <a:pt x="304" y="6522"/>
                </a:cubicBezTo>
                <a:cubicBezTo>
                  <a:pt x="428" y="5790"/>
                  <a:pt x="631" y="5114"/>
                  <a:pt x="834" y="4506"/>
                </a:cubicBezTo>
                <a:cubicBezTo>
                  <a:pt x="1048" y="3898"/>
                  <a:pt x="1273" y="3357"/>
                  <a:pt x="1498" y="2873"/>
                </a:cubicBezTo>
                <a:cubicBezTo>
                  <a:pt x="1937" y="1915"/>
                  <a:pt x="2354" y="1206"/>
                  <a:pt x="2647" y="733"/>
                </a:cubicBezTo>
                <a:cubicBezTo>
                  <a:pt x="2782" y="485"/>
                  <a:pt x="2895" y="316"/>
                  <a:pt x="2974" y="192"/>
                </a:cubicBezTo>
                <a:cubicBezTo>
                  <a:pt x="3007" y="125"/>
                  <a:pt x="3041" y="80"/>
                  <a:pt x="3052" y="46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4"/>
          <p:cNvSpPr/>
          <p:nvPr/>
        </p:nvSpPr>
        <p:spPr>
          <a:xfrm rot="9190242">
            <a:off x="314666" y="4934062"/>
            <a:ext cx="2308361" cy="1200209"/>
          </a:xfrm>
          <a:custGeom>
            <a:avLst/>
            <a:gdLst/>
            <a:ahLst/>
            <a:cxnLst/>
            <a:rect l="l" t="t" r="r" b="b"/>
            <a:pathLst>
              <a:path w="22618" h="11760" extrusionOk="0">
                <a:moveTo>
                  <a:pt x="19512" y="1"/>
                </a:moveTo>
                <a:cubicBezTo>
                  <a:pt x="18399" y="1"/>
                  <a:pt x="17014" y="42"/>
                  <a:pt x="15409" y="173"/>
                </a:cubicBezTo>
                <a:cubicBezTo>
                  <a:pt x="14305" y="275"/>
                  <a:pt x="13100" y="410"/>
                  <a:pt x="11816" y="613"/>
                </a:cubicBezTo>
                <a:cubicBezTo>
                  <a:pt x="10532" y="827"/>
                  <a:pt x="9169" y="1097"/>
                  <a:pt x="7750" y="1457"/>
                </a:cubicBezTo>
                <a:cubicBezTo>
                  <a:pt x="6331" y="1829"/>
                  <a:pt x="4855" y="2280"/>
                  <a:pt x="3368" y="2865"/>
                </a:cubicBezTo>
                <a:cubicBezTo>
                  <a:pt x="2636" y="3169"/>
                  <a:pt x="1870" y="3496"/>
                  <a:pt x="1228" y="4025"/>
                </a:cubicBezTo>
                <a:cubicBezTo>
                  <a:pt x="902" y="4296"/>
                  <a:pt x="620" y="4622"/>
                  <a:pt x="406" y="4983"/>
                </a:cubicBezTo>
                <a:cubicBezTo>
                  <a:pt x="192" y="5355"/>
                  <a:pt x="46" y="5771"/>
                  <a:pt x="23" y="6211"/>
                </a:cubicBezTo>
                <a:cubicBezTo>
                  <a:pt x="1" y="6650"/>
                  <a:pt x="113" y="7078"/>
                  <a:pt x="327" y="7449"/>
                </a:cubicBezTo>
                <a:cubicBezTo>
                  <a:pt x="553" y="7821"/>
                  <a:pt x="857" y="8125"/>
                  <a:pt x="1195" y="8373"/>
                </a:cubicBezTo>
                <a:cubicBezTo>
                  <a:pt x="1870" y="8869"/>
                  <a:pt x="2636" y="9173"/>
                  <a:pt x="3380" y="9443"/>
                </a:cubicBezTo>
                <a:cubicBezTo>
                  <a:pt x="4878" y="10006"/>
                  <a:pt x="6353" y="10445"/>
                  <a:pt x="7784" y="10783"/>
                </a:cubicBezTo>
                <a:cubicBezTo>
                  <a:pt x="9203" y="11121"/>
                  <a:pt x="10577" y="11347"/>
                  <a:pt x="11872" y="11504"/>
                </a:cubicBezTo>
                <a:cubicBezTo>
                  <a:pt x="12199" y="11538"/>
                  <a:pt x="12514" y="11583"/>
                  <a:pt x="12830" y="11606"/>
                </a:cubicBezTo>
                <a:cubicBezTo>
                  <a:pt x="13145" y="11628"/>
                  <a:pt x="13449" y="11662"/>
                  <a:pt x="13753" y="11684"/>
                </a:cubicBezTo>
                <a:cubicBezTo>
                  <a:pt x="14046" y="11707"/>
                  <a:pt x="14350" y="11718"/>
                  <a:pt x="14632" y="11730"/>
                </a:cubicBezTo>
                <a:cubicBezTo>
                  <a:pt x="14925" y="11741"/>
                  <a:pt x="15206" y="11752"/>
                  <a:pt x="15488" y="11752"/>
                </a:cubicBezTo>
                <a:cubicBezTo>
                  <a:pt x="15750" y="11757"/>
                  <a:pt x="16006" y="11760"/>
                  <a:pt x="16255" y="11760"/>
                </a:cubicBezTo>
                <a:cubicBezTo>
                  <a:pt x="18119" y="11760"/>
                  <a:pt x="19631" y="11621"/>
                  <a:pt x="20714" y="11482"/>
                </a:cubicBezTo>
                <a:cubicBezTo>
                  <a:pt x="21029" y="11448"/>
                  <a:pt x="21300" y="11414"/>
                  <a:pt x="21536" y="11380"/>
                </a:cubicBezTo>
                <a:cubicBezTo>
                  <a:pt x="21773" y="11335"/>
                  <a:pt x="21964" y="11302"/>
                  <a:pt x="22133" y="11279"/>
                </a:cubicBezTo>
                <a:cubicBezTo>
                  <a:pt x="22291" y="11245"/>
                  <a:pt x="22403" y="11234"/>
                  <a:pt x="22493" y="11211"/>
                </a:cubicBezTo>
                <a:cubicBezTo>
                  <a:pt x="22572" y="11200"/>
                  <a:pt x="22617" y="11189"/>
                  <a:pt x="22617" y="11189"/>
                </a:cubicBezTo>
                <a:lnTo>
                  <a:pt x="22584" y="11189"/>
                </a:lnTo>
                <a:cubicBezTo>
                  <a:pt x="22561" y="11189"/>
                  <a:pt x="22527" y="11189"/>
                  <a:pt x="22493" y="11200"/>
                </a:cubicBezTo>
                <a:cubicBezTo>
                  <a:pt x="22403" y="11211"/>
                  <a:pt x="22279" y="11223"/>
                  <a:pt x="22122" y="11245"/>
                </a:cubicBezTo>
                <a:cubicBezTo>
                  <a:pt x="21964" y="11268"/>
                  <a:pt x="21761" y="11302"/>
                  <a:pt x="21525" y="11335"/>
                </a:cubicBezTo>
                <a:cubicBezTo>
                  <a:pt x="21288" y="11369"/>
                  <a:pt x="21018" y="11392"/>
                  <a:pt x="20714" y="11425"/>
                </a:cubicBezTo>
                <a:cubicBezTo>
                  <a:pt x="19681" y="11549"/>
                  <a:pt x="18250" y="11664"/>
                  <a:pt x="16508" y="11664"/>
                </a:cubicBezTo>
                <a:cubicBezTo>
                  <a:pt x="16179" y="11664"/>
                  <a:pt x="15839" y="11660"/>
                  <a:pt x="15488" y="11651"/>
                </a:cubicBezTo>
                <a:cubicBezTo>
                  <a:pt x="15206" y="11651"/>
                  <a:pt x="14925" y="11639"/>
                  <a:pt x="14643" y="11617"/>
                </a:cubicBezTo>
                <a:cubicBezTo>
                  <a:pt x="14350" y="11606"/>
                  <a:pt x="14057" y="11594"/>
                  <a:pt x="13753" y="11572"/>
                </a:cubicBezTo>
                <a:cubicBezTo>
                  <a:pt x="13460" y="11538"/>
                  <a:pt x="13145" y="11516"/>
                  <a:pt x="12841" y="11493"/>
                </a:cubicBezTo>
                <a:cubicBezTo>
                  <a:pt x="12525" y="11459"/>
                  <a:pt x="12210" y="11414"/>
                  <a:pt x="11883" y="11380"/>
                </a:cubicBezTo>
                <a:cubicBezTo>
                  <a:pt x="10599" y="11223"/>
                  <a:pt x="9225" y="10986"/>
                  <a:pt x="7806" y="10648"/>
                </a:cubicBezTo>
                <a:cubicBezTo>
                  <a:pt x="6387" y="10310"/>
                  <a:pt x="4923" y="9871"/>
                  <a:pt x="3436" y="9308"/>
                </a:cubicBezTo>
                <a:cubicBezTo>
                  <a:pt x="2693" y="9038"/>
                  <a:pt x="1938" y="8733"/>
                  <a:pt x="1285" y="8260"/>
                </a:cubicBezTo>
                <a:cubicBezTo>
                  <a:pt x="958" y="8024"/>
                  <a:pt x="665" y="7731"/>
                  <a:pt x="462" y="7382"/>
                </a:cubicBezTo>
                <a:cubicBezTo>
                  <a:pt x="260" y="7033"/>
                  <a:pt x="147" y="6627"/>
                  <a:pt x="170" y="6222"/>
                </a:cubicBezTo>
                <a:cubicBezTo>
                  <a:pt x="192" y="5805"/>
                  <a:pt x="327" y="5411"/>
                  <a:pt x="530" y="5062"/>
                </a:cubicBezTo>
                <a:cubicBezTo>
                  <a:pt x="733" y="4701"/>
                  <a:pt x="1003" y="4397"/>
                  <a:pt x="1318" y="4138"/>
                </a:cubicBezTo>
                <a:cubicBezTo>
                  <a:pt x="1949" y="3620"/>
                  <a:pt x="2693" y="3293"/>
                  <a:pt x="3425" y="3000"/>
                </a:cubicBezTo>
                <a:cubicBezTo>
                  <a:pt x="4900" y="2415"/>
                  <a:pt x="6364" y="1953"/>
                  <a:pt x="7784" y="1593"/>
                </a:cubicBezTo>
                <a:cubicBezTo>
                  <a:pt x="9191" y="1221"/>
                  <a:pt x="10554" y="951"/>
                  <a:pt x="11838" y="737"/>
                </a:cubicBezTo>
                <a:cubicBezTo>
                  <a:pt x="13122" y="523"/>
                  <a:pt x="14316" y="387"/>
                  <a:pt x="15420" y="275"/>
                </a:cubicBezTo>
                <a:cubicBezTo>
                  <a:pt x="17337" y="109"/>
                  <a:pt x="18930" y="70"/>
                  <a:pt x="20128" y="70"/>
                </a:cubicBezTo>
                <a:cubicBezTo>
                  <a:pt x="20310" y="70"/>
                  <a:pt x="20483" y="71"/>
                  <a:pt x="20646" y="72"/>
                </a:cubicBezTo>
                <a:cubicBezTo>
                  <a:pt x="20962" y="72"/>
                  <a:pt x="21232" y="83"/>
                  <a:pt x="21468" y="83"/>
                </a:cubicBezTo>
                <a:cubicBezTo>
                  <a:pt x="21705" y="95"/>
                  <a:pt x="21908" y="95"/>
                  <a:pt x="22065" y="106"/>
                </a:cubicBezTo>
                <a:lnTo>
                  <a:pt x="22572" y="106"/>
                </a:lnTo>
                <a:cubicBezTo>
                  <a:pt x="22572" y="106"/>
                  <a:pt x="22527" y="106"/>
                  <a:pt x="22437" y="95"/>
                </a:cubicBezTo>
                <a:cubicBezTo>
                  <a:pt x="22358" y="95"/>
                  <a:pt x="22234" y="83"/>
                  <a:pt x="22077" y="72"/>
                </a:cubicBezTo>
                <a:cubicBezTo>
                  <a:pt x="21908" y="61"/>
                  <a:pt x="21705" y="50"/>
                  <a:pt x="21468" y="38"/>
                </a:cubicBezTo>
                <a:cubicBezTo>
                  <a:pt x="21232" y="27"/>
                  <a:pt x="20962" y="27"/>
                  <a:pt x="20646" y="16"/>
                </a:cubicBezTo>
                <a:cubicBezTo>
                  <a:pt x="20308" y="7"/>
                  <a:pt x="19929" y="1"/>
                  <a:pt x="195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4"/>
          <p:cNvSpPr/>
          <p:nvPr/>
        </p:nvSpPr>
        <p:spPr>
          <a:xfrm>
            <a:off x="8440332" y="-14850"/>
            <a:ext cx="713100" cy="5173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5" name="Google Shape;125;p14"/>
          <p:cNvPicPr preferRelativeResize="0"/>
          <p:nvPr/>
        </p:nvPicPr>
        <p:blipFill rotWithShape="1">
          <a:blip r:embed="rId2">
            <a:alphaModFix amt="38000"/>
          </a:blip>
          <a:srcRect l="49686" t="4540" r="1710" b="3165"/>
          <a:stretch/>
        </p:blipFill>
        <p:spPr>
          <a:xfrm>
            <a:off x="8440300" y="-14850"/>
            <a:ext cx="713165" cy="51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Char char="●"/>
              <a:defRPr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Char char="○"/>
              <a:defRPr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Char char="■"/>
              <a:defRPr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Char char="●"/>
              <a:defRPr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Char char="○"/>
              <a:defRPr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Char char="■"/>
              <a:defRPr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Char char="●"/>
              <a:defRPr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ource Sans Pro"/>
              <a:buChar char="○"/>
              <a:defRPr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Source Sans Pro"/>
              <a:buChar char="■"/>
              <a:defRPr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70" r:id="rId11"/>
    <p:sldLayoutId id="2147483671" r:id="rId12"/>
  </p:sldLayoutIdLst>
  <p:transition>
    <p:wip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9"/>
          <p:cNvSpPr txBox="1">
            <a:spLocks noGrp="1"/>
          </p:cNvSpPr>
          <p:nvPr>
            <p:ph type="ctrTitle"/>
          </p:nvPr>
        </p:nvSpPr>
        <p:spPr>
          <a:xfrm>
            <a:off x="763581" y="1710934"/>
            <a:ext cx="4539900" cy="4737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Predictive Analytics</a:t>
            </a:r>
            <a:endParaRPr sz="3600" dirty="0"/>
          </a:p>
        </p:txBody>
      </p:sp>
      <p:sp>
        <p:nvSpPr>
          <p:cNvPr id="259" name="Google Shape;259;p29"/>
          <p:cNvSpPr txBox="1">
            <a:spLocks noGrp="1"/>
          </p:cNvSpPr>
          <p:nvPr>
            <p:ph type="subTitle" idx="1"/>
          </p:nvPr>
        </p:nvSpPr>
        <p:spPr>
          <a:xfrm>
            <a:off x="1684753" y="3550427"/>
            <a:ext cx="2553300" cy="48720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Name: Mang Bao Tran</a:t>
            </a:r>
            <a:endParaRPr dirty="0"/>
          </a:p>
        </p:txBody>
      </p:sp>
      <p:sp>
        <p:nvSpPr>
          <p:cNvPr id="260" name="Google Shape;260;p29"/>
          <p:cNvSpPr/>
          <p:nvPr/>
        </p:nvSpPr>
        <p:spPr>
          <a:xfrm>
            <a:off x="6238001" y="171376"/>
            <a:ext cx="1226100" cy="1226100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000000">
              <a:alpha val="12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" name="Google Shape;261;p29"/>
          <p:cNvGrpSpPr/>
          <p:nvPr/>
        </p:nvGrpSpPr>
        <p:grpSpPr>
          <a:xfrm>
            <a:off x="6441108" y="3752866"/>
            <a:ext cx="1301097" cy="1072159"/>
            <a:chOff x="8077428" y="4048214"/>
            <a:chExt cx="933690" cy="788700"/>
          </a:xfrm>
        </p:grpSpPr>
        <p:sp>
          <p:nvSpPr>
            <p:cNvPr id="262" name="Google Shape;262;p29"/>
            <p:cNvSpPr/>
            <p:nvPr/>
          </p:nvSpPr>
          <p:spPr>
            <a:xfrm>
              <a:off x="8077428" y="4048214"/>
              <a:ext cx="235200" cy="7887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9"/>
            <p:cNvSpPr/>
            <p:nvPr/>
          </p:nvSpPr>
          <p:spPr>
            <a:xfrm>
              <a:off x="8426673" y="4191843"/>
              <a:ext cx="235200" cy="6450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9"/>
            <p:cNvSpPr/>
            <p:nvPr/>
          </p:nvSpPr>
          <p:spPr>
            <a:xfrm>
              <a:off x="8775917" y="4392244"/>
              <a:ext cx="235200" cy="4446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29"/>
          <p:cNvSpPr/>
          <p:nvPr/>
        </p:nvSpPr>
        <p:spPr>
          <a:xfrm>
            <a:off x="8938809" y="184686"/>
            <a:ext cx="140400" cy="140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9"/>
          <p:cNvSpPr/>
          <p:nvPr/>
        </p:nvSpPr>
        <p:spPr>
          <a:xfrm>
            <a:off x="6181396" y="3101671"/>
            <a:ext cx="140400" cy="140400"/>
          </a:xfrm>
          <a:prstGeom prst="ellipse">
            <a:avLst/>
          </a:prstGeom>
          <a:solidFill>
            <a:srgbClr val="000000">
              <a:alpha val="12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7" name="Google Shape;267;p29"/>
          <p:cNvGrpSpPr/>
          <p:nvPr/>
        </p:nvGrpSpPr>
        <p:grpSpPr>
          <a:xfrm>
            <a:off x="7770421" y="237411"/>
            <a:ext cx="1133755" cy="1742342"/>
            <a:chOff x="10151996" y="778186"/>
            <a:chExt cx="1133755" cy="1742342"/>
          </a:xfrm>
        </p:grpSpPr>
        <p:sp>
          <p:nvSpPr>
            <p:cNvPr id="268" name="Google Shape;268;p29"/>
            <p:cNvSpPr/>
            <p:nvPr/>
          </p:nvSpPr>
          <p:spPr>
            <a:xfrm>
              <a:off x="10153099" y="866402"/>
              <a:ext cx="1132653" cy="1654125"/>
            </a:xfrm>
            <a:custGeom>
              <a:avLst/>
              <a:gdLst/>
              <a:ahLst/>
              <a:cxnLst/>
              <a:rect l="l" t="t" r="r" b="b"/>
              <a:pathLst>
                <a:path w="11298" h="16500" extrusionOk="0">
                  <a:moveTo>
                    <a:pt x="7107" y="1"/>
                  </a:moveTo>
                  <a:cubicBezTo>
                    <a:pt x="7069" y="1"/>
                    <a:pt x="7031" y="11"/>
                    <a:pt x="6995" y="32"/>
                  </a:cubicBezTo>
                  <a:lnTo>
                    <a:pt x="1938" y="3028"/>
                  </a:lnTo>
                  <a:cubicBezTo>
                    <a:pt x="1735" y="3152"/>
                    <a:pt x="1600" y="3366"/>
                    <a:pt x="1600" y="3603"/>
                  </a:cubicBezTo>
                  <a:lnTo>
                    <a:pt x="902" y="4020"/>
                  </a:lnTo>
                  <a:cubicBezTo>
                    <a:pt x="688" y="4143"/>
                    <a:pt x="564" y="4369"/>
                    <a:pt x="564" y="4605"/>
                  </a:cubicBezTo>
                  <a:lnTo>
                    <a:pt x="564" y="6700"/>
                  </a:lnTo>
                  <a:lnTo>
                    <a:pt x="417" y="6779"/>
                  </a:lnTo>
                  <a:cubicBezTo>
                    <a:pt x="271" y="6869"/>
                    <a:pt x="158" y="6993"/>
                    <a:pt x="91" y="7139"/>
                  </a:cubicBezTo>
                  <a:lnTo>
                    <a:pt x="79" y="7139"/>
                  </a:lnTo>
                  <a:cubicBezTo>
                    <a:pt x="23" y="7173"/>
                    <a:pt x="1" y="7432"/>
                    <a:pt x="1" y="7432"/>
                  </a:cubicBezTo>
                  <a:lnTo>
                    <a:pt x="1" y="13526"/>
                  </a:lnTo>
                  <a:cubicBezTo>
                    <a:pt x="1" y="13537"/>
                    <a:pt x="1" y="13548"/>
                    <a:pt x="1" y="13560"/>
                  </a:cubicBezTo>
                  <a:cubicBezTo>
                    <a:pt x="1" y="13661"/>
                    <a:pt x="34" y="13751"/>
                    <a:pt x="91" y="13819"/>
                  </a:cubicBezTo>
                  <a:cubicBezTo>
                    <a:pt x="136" y="13886"/>
                    <a:pt x="192" y="13909"/>
                    <a:pt x="226" y="13920"/>
                  </a:cubicBezTo>
                  <a:cubicBezTo>
                    <a:pt x="237" y="13931"/>
                    <a:pt x="260" y="13942"/>
                    <a:pt x="271" y="13942"/>
                  </a:cubicBezTo>
                  <a:lnTo>
                    <a:pt x="1037" y="14393"/>
                  </a:lnTo>
                  <a:cubicBezTo>
                    <a:pt x="1023" y="14379"/>
                    <a:pt x="1009" y="14365"/>
                    <a:pt x="995" y="14351"/>
                  </a:cubicBezTo>
                  <a:lnTo>
                    <a:pt x="995" y="14351"/>
                  </a:lnTo>
                  <a:cubicBezTo>
                    <a:pt x="1070" y="14420"/>
                    <a:pt x="1168" y="14459"/>
                    <a:pt x="1270" y="14459"/>
                  </a:cubicBezTo>
                  <a:cubicBezTo>
                    <a:pt x="1339" y="14459"/>
                    <a:pt x="1409" y="14442"/>
                    <a:pt x="1476" y="14404"/>
                  </a:cubicBezTo>
                  <a:lnTo>
                    <a:pt x="6218" y="11656"/>
                  </a:lnTo>
                  <a:lnTo>
                    <a:pt x="6218" y="11679"/>
                  </a:lnTo>
                  <a:cubicBezTo>
                    <a:pt x="6218" y="11701"/>
                    <a:pt x="6218" y="11724"/>
                    <a:pt x="6218" y="11757"/>
                  </a:cubicBezTo>
                  <a:cubicBezTo>
                    <a:pt x="6218" y="11870"/>
                    <a:pt x="6229" y="11971"/>
                    <a:pt x="6263" y="12084"/>
                  </a:cubicBezTo>
                  <a:cubicBezTo>
                    <a:pt x="6229" y="12185"/>
                    <a:pt x="6218" y="12298"/>
                    <a:pt x="6218" y="12411"/>
                  </a:cubicBezTo>
                  <a:cubicBezTo>
                    <a:pt x="6218" y="12478"/>
                    <a:pt x="6218" y="12535"/>
                    <a:pt x="6229" y="12591"/>
                  </a:cubicBezTo>
                  <a:lnTo>
                    <a:pt x="6218" y="13165"/>
                  </a:lnTo>
                  <a:cubicBezTo>
                    <a:pt x="6218" y="13199"/>
                    <a:pt x="6218" y="13222"/>
                    <a:pt x="6218" y="13244"/>
                  </a:cubicBezTo>
                  <a:cubicBezTo>
                    <a:pt x="6218" y="13357"/>
                    <a:pt x="6229" y="13469"/>
                    <a:pt x="6263" y="13571"/>
                  </a:cubicBezTo>
                  <a:cubicBezTo>
                    <a:pt x="6229" y="13683"/>
                    <a:pt x="6218" y="13796"/>
                    <a:pt x="6218" y="13909"/>
                  </a:cubicBezTo>
                  <a:cubicBezTo>
                    <a:pt x="6218" y="13965"/>
                    <a:pt x="6218" y="14033"/>
                    <a:pt x="6229" y="14089"/>
                  </a:cubicBezTo>
                  <a:lnTo>
                    <a:pt x="6218" y="14663"/>
                  </a:lnTo>
                  <a:cubicBezTo>
                    <a:pt x="6218" y="14686"/>
                    <a:pt x="6218" y="14708"/>
                    <a:pt x="6218" y="14731"/>
                  </a:cubicBezTo>
                  <a:cubicBezTo>
                    <a:pt x="6218" y="15711"/>
                    <a:pt x="7356" y="16499"/>
                    <a:pt x="8763" y="16499"/>
                  </a:cubicBezTo>
                  <a:cubicBezTo>
                    <a:pt x="10160" y="16499"/>
                    <a:pt x="11298" y="15711"/>
                    <a:pt x="11298" y="14731"/>
                  </a:cubicBezTo>
                  <a:lnTo>
                    <a:pt x="11298" y="13897"/>
                  </a:lnTo>
                  <a:cubicBezTo>
                    <a:pt x="11298" y="13785"/>
                    <a:pt x="11286" y="13683"/>
                    <a:pt x="11253" y="13571"/>
                  </a:cubicBezTo>
                  <a:cubicBezTo>
                    <a:pt x="11286" y="13469"/>
                    <a:pt x="11298" y="13357"/>
                    <a:pt x="11298" y="13244"/>
                  </a:cubicBezTo>
                  <a:lnTo>
                    <a:pt x="11298" y="12411"/>
                  </a:lnTo>
                  <a:cubicBezTo>
                    <a:pt x="11298" y="12298"/>
                    <a:pt x="11286" y="12185"/>
                    <a:pt x="11253" y="12084"/>
                  </a:cubicBezTo>
                  <a:cubicBezTo>
                    <a:pt x="11286" y="11971"/>
                    <a:pt x="11298" y="11859"/>
                    <a:pt x="11298" y="11746"/>
                  </a:cubicBezTo>
                  <a:lnTo>
                    <a:pt x="11298" y="10924"/>
                  </a:lnTo>
                  <a:cubicBezTo>
                    <a:pt x="11298" y="9944"/>
                    <a:pt x="10160" y="9167"/>
                    <a:pt x="8763" y="9167"/>
                  </a:cubicBezTo>
                  <a:cubicBezTo>
                    <a:pt x="8459" y="9167"/>
                    <a:pt x="8178" y="9201"/>
                    <a:pt x="7919" y="9257"/>
                  </a:cubicBezTo>
                  <a:lnTo>
                    <a:pt x="7919" y="7534"/>
                  </a:lnTo>
                  <a:lnTo>
                    <a:pt x="8347" y="7286"/>
                  </a:lnTo>
                  <a:lnTo>
                    <a:pt x="8347" y="5191"/>
                  </a:lnTo>
                  <a:lnTo>
                    <a:pt x="7919" y="5439"/>
                  </a:lnTo>
                  <a:lnTo>
                    <a:pt x="7919" y="3839"/>
                  </a:lnTo>
                  <a:cubicBezTo>
                    <a:pt x="7919" y="3670"/>
                    <a:pt x="7784" y="3551"/>
                    <a:pt x="7636" y="3551"/>
                  </a:cubicBezTo>
                  <a:cubicBezTo>
                    <a:pt x="7588" y="3551"/>
                    <a:pt x="7538" y="3564"/>
                    <a:pt x="7491" y="3592"/>
                  </a:cubicBezTo>
                  <a:lnTo>
                    <a:pt x="7344" y="3682"/>
                  </a:lnTo>
                  <a:lnTo>
                    <a:pt x="7344" y="235"/>
                  </a:lnTo>
                  <a:cubicBezTo>
                    <a:pt x="7344" y="98"/>
                    <a:pt x="7228" y="1"/>
                    <a:pt x="7107" y="1"/>
                  </a:cubicBez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9"/>
            <p:cNvSpPr/>
            <p:nvPr/>
          </p:nvSpPr>
          <p:spPr>
            <a:xfrm>
              <a:off x="10153099" y="1091355"/>
              <a:ext cx="706981" cy="1093627"/>
            </a:xfrm>
            <a:custGeom>
              <a:avLst/>
              <a:gdLst/>
              <a:ahLst/>
              <a:cxnLst/>
              <a:rect l="l" t="t" r="r" b="b"/>
              <a:pathLst>
                <a:path w="7052" h="10909" extrusionOk="0">
                  <a:moveTo>
                    <a:pt x="6770" y="0"/>
                  </a:moveTo>
                  <a:cubicBezTo>
                    <a:pt x="6721" y="0"/>
                    <a:pt x="6671" y="13"/>
                    <a:pt x="6623" y="41"/>
                  </a:cubicBezTo>
                  <a:lnTo>
                    <a:pt x="417" y="3724"/>
                  </a:lnTo>
                  <a:cubicBezTo>
                    <a:pt x="158" y="3870"/>
                    <a:pt x="1" y="4152"/>
                    <a:pt x="1" y="4445"/>
                  </a:cubicBezTo>
                  <a:lnTo>
                    <a:pt x="1" y="10505"/>
                  </a:lnTo>
                  <a:cubicBezTo>
                    <a:pt x="1" y="10736"/>
                    <a:pt x="196" y="10909"/>
                    <a:pt x="409" y="10909"/>
                  </a:cubicBezTo>
                  <a:cubicBezTo>
                    <a:pt x="476" y="10909"/>
                    <a:pt x="544" y="10891"/>
                    <a:pt x="609" y="10854"/>
                  </a:cubicBezTo>
                  <a:lnTo>
                    <a:pt x="6533" y="7418"/>
                  </a:lnTo>
                  <a:cubicBezTo>
                    <a:pt x="6849" y="7227"/>
                    <a:pt x="7051" y="6878"/>
                    <a:pt x="7051" y="6506"/>
                  </a:cubicBezTo>
                  <a:lnTo>
                    <a:pt x="7051" y="278"/>
                  </a:lnTo>
                  <a:cubicBezTo>
                    <a:pt x="7051" y="117"/>
                    <a:pt x="6918" y="0"/>
                    <a:pt x="6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10153099" y="1091355"/>
              <a:ext cx="706981" cy="1093627"/>
            </a:xfrm>
            <a:custGeom>
              <a:avLst/>
              <a:gdLst/>
              <a:ahLst/>
              <a:cxnLst/>
              <a:rect l="l" t="t" r="r" b="b"/>
              <a:pathLst>
                <a:path w="7052" h="10909" extrusionOk="0">
                  <a:moveTo>
                    <a:pt x="6770" y="0"/>
                  </a:moveTo>
                  <a:cubicBezTo>
                    <a:pt x="6721" y="0"/>
                    <a:pt x="6671" y="13"/>
                    <a:pt x="6623" y="41"/>
                  </a:cubicBezTo>
                  <a:lnTo>
                    <a:pt x="417" y="3724"/>
                  </a:lnTo>
                  <a:cubicBezTo>
                    <a:pt x="158" y="3870"/>
                    <a:pt x="1" y="4152"/>
                    <a:pt x="1" y="4445"/>
                  </a:cubicBezTo>
                  <a:lnTo>
                    <a:pt x="1" y="10505"/>
                  </a:lnTo>
                  <a:cubicBezTo>
                    <a:pt x="1" y="10736"/>
                    <a:pt x="196" y="10909"/>
                    <a:pt x="409" y="10909"/>
                  </a:cubicBezTo>
                  <a:cubicBezTo>
                    <a:pt x="476" y="10909"/>
                    <a:pt x="544" y="10891"/>
                    <a:pt x="609" y="10854"/>
                  </a:cubicBezTo>
                  <a:lnTo>
                    <a:pt x="6533" y="7418"/>
                  </a:lnTo>
                  <a:cubicBezTo>
                    <a:pt x="6849" y="7227"/>
                    <a:pt x="7051" y="6878"/>
                    <a:pt x="7051" y="6506"/>
                  </a:cubicBezTo>
                  <a:lnTo>
                    <a:pt x="7051" y="278"/>
                  </a:lnTo>
                  <a:cubicBezTo>
                    <a:pt x="7051" y="117"/>
                    <a:pt x="6918" y="0"/>
                    <a:pt x="67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9"/>
            <p:cNvSpPr/>
            <p:nvPr/>
          </p:nvSpPr>
          <p:spPr>
            <a:xfrm>
              <a:off x="10153099" y="1084137"/>
              <a:ext cx="706981" cy="1111171"/>
            </a:xfrm>
            <a:custGeom>
              <a:avLst/>
              <a:gdLst/>
              <a:ahLst/>
              <a:cxnLst/>
              <a:rect l="l" t="t" r="r" b="b"/>
              <a:pathLst>
                <a:path w="7052" h="11084" fill="none" extrusionOk="0">
                  <a:moveTo>
                    <a:pt x="1" y="10577"/>
                  </a:moveTo>
                  <a:lnTo>
                    <a:pt x="1" y="4517"/>
                  </a:lnTo>
                  <a:cubicBezTo>
                    <a:pt x="1" y="4224"/>
                    <a:pt x="158" y="3942"/>
                    <a:pt x="417" y="3796"/>
                  </a:cubicBezTo>
                  <a:lnTo>
                    <a:pt x="6623" y="113"/>
                  </a:lnTo>
                  <a:cubicBezTo>
                    <a:pt x="6815" y="0"/>
                    <a:pt x="7051" y="136"/>
                    <a:pt x="7051" y="350"/>
                  </a:cubicBezTo>
                  <a:lnTo>
                    <a:pt x="7051" y="6578"/>
                  </a:lnTo>
                  <a:cubicBezTo>
                    <a:pt x="7051" y="6950"/>
                    <a:pt x="6849" y="7299"/>
                    <a:pt x="6533" y="7490"/>
                  </a:cubicBezTo>
                  <a:lnTo>
                    <a:pt x="609" y="10926"/>
                  </a:lnTo>
                  <a:cubicBezTo>
                    <a:pt x="339" y="11083"/>
                    <a:pt x="1" y="10881"/>
                    <a:pt x="1" y="10577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9"/>
            <p:cNvSpPr/>
            <p:nvPr/>
          </p:nvSpPr>
          <p:spPr>
            <a:xfrm>
              <a:off x="10153099" y="1084137"/>
              <a:ext cx="706981" cy="1111171"/>
            </a:xfrm>
            <a:custGeom>
              <a:avLst/>
              <a:gdLst/>
              <a:ahLst/>
              <a:cxnLst/>
              <a:rect l="l" t="t" r="r" b="b"/>
              <a:pathLst>
                <a:path w="7052" h="11084" fill="none" extrusionOk="0">
                  <a:moveTo>
                    <a:pt x="1" y="10577"/>
                  </a:moveTo>
                  <a:lnTo>
                    <a:pt x="1" y="4517"/>
                  </a:lnTo>
                  <a:cubicBezTo>
                    <a:pt x="1" y="4224"/>
                    <a:pt x="158" y="3942"/>
                    <a:pt x="417" y="3796"/>
                  </a:cubicBezTo>
                  <a:lnTo>
                    <a:pt x="6623" y="113"/>
                  </a:lnTo>
                  <a:cubicBezTo>
                    <a:pt x="6815" y="0"/>
                    <a:pt x="7051" y="136"/>
                    <a:pt x="7051" y="350"/>
                  </a:cubicBezTo>
                  <a:lnTo>
                    <a:pt x="7051" y="6578"/>
                  </a:lnTo>
                  <a:cubicBezTo>
                    <a:pt x="7051" y="6950"/>
                    <a:pt x="6849" y="7299"/>
                    <a:pt x="6533" y="7490"/>
                  </a:cubicBezTo>
                  <a:lnTo>
                    <a:pt x="609" y="10926"/>
                  </a:lnTo>
                  <a:cubicBezTo>
                    <a:pt x="339" y="11083"/>
                    <a:pt x="1" y="10881"/>
                    <a:pt x="1" y="10577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9"/>
            <p:cNvSpPr/>
            <p:nvPr/>
          </p:nvSpPr>
          <p:spPr>
            <a:xfrm>
              <a:off x="10209539" y="883344"/>
              <a:ext cx="576051" cy="889518"/>
            </a:xfrm>
            <a:custGeom>
              <a:avLst/>
              <a:gdLst/>
              <a:ahLst/>
              <a:cxnLst/>
              <a:rect l="l" t="t" r="r" b="b"/>
              <a:pathLst>
                <a:path w="5746" h="8873" extrusionOk="0">
                  <a:moveTo>
                    <a:pt x="5513" y="1"/>
                  </a:moveTo>
                  <a:cubicBezTo>
                    <a:pt x="5474" y="1"/>
                    <a:pt x="5434" y="10"/>
                    <a:pt x="5396" y="32"/>
                  </a:cubicBezTo>
                  <a:lnTo>
                    <a:pt x="339" y="3028"/>
                  </a:lnTo>
                  <a:cubicBezTo>
                    <a:pt x="125" y="3152"/>
                    <a:pt x="1" y="3377"/>
                    <a:pt x="1" y="3625"/>
                  </a:cubicBezTo>
                  <a:lnTo>
                    <a:pt x="1" y="8547"/>
                  </a:lnTo>
                  <a:cubicBezTo>
                    <a:pt x="1" y="8736"/>
                    <a:pt x="157" y="8872"/>
                    <a:pt x="331" y="8872"/>
                  </a:cubicBezTo>
                  <a:cubicBezTo>
                    <a:pt x="386" y="8872"/>
                    <a:pt x="442" y="8859"/>
                    <a:pt x="496" y="8829"/>
                  </a:cubicBezTo>
                  <a:lnTo>
                    <a:pt x="5317" y="6036"/>
                  </a:lnTo>
                  <a:cubicBezTo>
                    <a:pt x="5576" y="5878"/>
                    <a:pt x="5745" y="5596"/>
                    <a:pt x="5745" y="5292"/>
                  </a:cubicBezTo>
                  <a:lnTo>
                    <a:pt x="5745" y="235"/>
                  </a:lnTo>
                  <a:cubicBezTo>
                    <a:pt x="5745" y="98"/>
                    <a:pt x="5635" y="1"/>
                    <a:pt x="55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10209539" y="883344"/>
              <a:ext cx="576051" cy="889518"/>
            </a:xfrm>
            <a:custGeom>
              <a:avLst/>
              <a:gdLst/>
              <a:ahLst/>
              <a:cxnLst/>
              <a:rect l="l" t="t" r="r" b="b"/>
              <a:pathLst>
                <a:path w="5746" h="8873" extrusionOk="0">
                  <a:moveTo>
                    <a:pt x="5513" y="1"/>
                  </a:moveTo>
                  <a:cubicBezTo>
                    <a:pt x="5474" y="1"/>
                    <a:pt x="5434" y="10"/>
                    <a:pt x="5396" y="32"/>
                  </a:cubicBezTo>
                  <a:lnTo>
                    <a:pt x="339" y="3028"/>
                  </a:lnTo>
                  <a:cubicBezTo>
                    <a:pt x="125" y="3152"/>
                    <a:pt x="1" y="3377"/>
                    <a:pt x="1" y="3625"/>
                  </a:cubicBezTo>
                  <a:lnTo>
                    <a:pt x="1" y="8547"/>
                  </a:lnTo>
                  <a:cubicBezTo>
                    <a:pt x="1" y="8736"/>
                    <a:pt x="157" y="8872"/>
                    <a:pt x="331" y="8872"/>
                  </a:cubicBezTo>
                  <a:cubicBezTo>
                    <a:pt x="386" y="8872"/>
                    <a:pt x="442" y="8859"/>
                    <a:pt x="496" y="8829"/>
                  </a:cubicBezTo>
                  <a:lnTo>
                    <a:pt x="5317" y="6036"/>
                  </a:lnTo>
                  <a:cubicBezTo>
                    <a:pt x="5576" y="5878"/>
                    <a:pt x="5745" y="5596"/>
                    <a:pt x="5745" y="5292"/>
                  </a:cubicBezTo>
                  <a:lnTo>
                    <a:pt x="5745" y="235"/>
                  </a:lnTo>
                  <a:cubicBezTo>
                    <a:pt x="5745" y="98"/>
                    <a:pt x="5635" y="1"/>
                    <a:pt x="55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10209539" y="877530"/>
              <a:ext cx="576051" cy="903353"/>
            </a:xfrm>
            <a:custGeom>
              <a:avLst/>
              <a:gdLst/>
              <a:ahLst/>
              <a:cxnLst/>
              <a:rect l="l" t="t" r="r" b="b"/>
              <a:pathLst>
                <a:path w="5746" h="9011" fill="none" extrusionOk="0">
                  <a:moveTo>
                    <a:pt x="1" y="8605"/>
                  </a:moveTo>
                  <a:lnTo>
                    <a:pt x="1" y="3683"/>
                  </a:lnTo>
                  <a:cubicBezTo>
                    <a:pt x="1" y="3435"/>
                    <a:pt x="125" y="3210"/>
                    <a:pt x="339" y="3086"/>
                  </a:cubicBezTo>
                  <a:lnTo>
                    <a:pt x="5396" y="90"/>
                  </a:lnTo>
                  <a:cubicBezTo>
                    <a:pt x="5554" y="0"/>
                    <a:pt x="5745" y="113"/>
                    <a:pt x="5745" y="293"/>
                  </a:cubicBezTo>
                  <a:lnTo>
                    <a:pt x="5745" y="5350"/>
                  </a:lnTo>
                  <a:cubicBezTo>
                    <a:pt x="5745" y="5654"/>
                    <a:pt x="5576" y="5936"/>
                    <a:pt x="5317" y="6094"/>
                  </a:cubicBezTo>
                  <a:lnTo>
                    <a:pt x="496" y="8887"/>
                  </a:lnTo>
                  <a:cubicBezTo>
                    <a:pt x="271" y="9011"/>
                    <a:pt x="1" y="8853"/>
                    <a:pt x="1" y="8605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9"/>
            <p:cNvSpPr/>
            <p:nvPr/>
          </p:nvSpPr>
          <p:spPr>
            <a:xfrm>
              <a:off x="10209539" y="877530"/>
              <a:ext cx="576051" cy="903353"/>
            </a:xfrm>
            <a:custGeom>
              <a:avLst/>
              <a:gdLst/>
              <a:ahLst/>
              <a:cxnLst/>
              <a:rect l="l" t="t" r="r" b="b"/>
              <a:pathLst>
                <a:path w="5746" h="9011" fill="none" extrusionOk="0">
                  <a:moveTo>
                    <a:pt x="1" y="8605"/>
                  </a:moveTo>
                  <a:lnTo>
                    <a:pt x="1" y="3683"/>
                  </a:lnTo>
                  <a:cubicBezTo>
                    <a:pt x="1" y="3435"/>
                    <a:pt x="125" y="3210"/>
                    <a:pt x="339" y="3086"/>
                  </a:cubicBezTo>
                  <a:lnTo>
                    <a:pt x="5396" y="90"/>
                  </a:lnTo>
                  <a:cubicBezTo>
                    <a:pt x="5554" y="0"/>
                    <a:pt x="5745" y="113"/>
                    <a:pt x="5745" y="293"/>
                  </a:cubicBezTo>
                  <a:lnTo>
                    <a:pt x="5745" y="5350"/>
                  </a:lnTo>
                  <a:cubicBezTo>
                    <a:pt x="5745" y="5654"/>
                    <a:pt x="5576" y="5936"/>
                    <a:pt x="5317" y="6094"/>
                  </a:cubicBezTo>
                  <a:lnTo>
                    <a:pt x="496" y="8887"/>
                  </a:lnTo>
                  <a:cubicBezTo>
                    <a:pt x="271" y="9011"/>
                    <a:pt x="1" y="8853"/>
                    <a:pt x="1" y="8605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9"/>
            <p:cNvSpPr/>
            <p:nvPr/>
          </p:nvSpPr>
          <p:spPr>
            <a:xfrm>
              <a:off x="10280716" y="976874"/>
              <a:ext cx="443818" cy="468669"/>
            </a:xfrm>
            <a:custGeom>
              <a:avLst/>
              <a:gdLst/>
              <a:ahLst/>
              <a:cxnLst/>
              <a:rect l="l" t="t" r="r" b="b"/>
              <a:pathLst>
                <a:path w="4427" h="4675" extrusionOk="0">
                  <a:moveTo>
                    <a:pt x="4427" y="0"/>
                  </a:moveTo>
                  <a:lnTo>
                    <a:pt x="0" y="2591"/>
                  </a:lnTo>
                  <a:lnTo>
                    <a:pt x="0" y="4675"/>
                  </a:lnTo>
                  <a:lnTo>
                    <a:pt x="4427" y="2084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9"/>
            <p:cNvSpPr/>
            <p:nvPr/>
          </p:nvSpPr>
          <p:spPr>
            <a:xfrm>
              <a:off x="10280716" y="976874"/>
              <a:ext cx="443818" cy="468669"/>
            </a:xfrm>
            <a:custGeom>
              <a:avLst/>
              <a:gdLst/>
              <a:ahLst/>
              <a:cxnLst/>
              <a:rect l="l" t="t" r="r" b="b"/>
              <a:pathLst>
                <a:path w="4427" h="4675" extrusionOk="0">
                  <a:moveTo>
                    <a:pt x="4427" y="0"/>
                  </a:moveTo>
                  <a:lnTo>
                    <a:pt x="0" y="2591"/>
                  </a:lnTo>
                  <a:lnTo>
                    <a:pt x="0" y="4675"/>
                  </a:lnTo>
                  <a:lnTo>
                    <a:pt x="4427" y="2084"/>
                  </a:lnTo>
                  <a:lnTo>
                    <a:pt x="442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9"/>
            <p:cNvSpPr/>
            <p:nvPr/>
          </p:nvSpPr>
          <p:spPr>
            <a:xfrm>
              <a:off x="10280716" y="976874"/>
              <a:ext cx="443818" cy="468669"/>
            </a:xfrm>
            <a:custGeom>
              <a:avLst/>
              <a:gdLst/>
              <a:ahLst/>
              <a:cxnLst/>
              <a:rect l="l" t="t" r="r" b="b"/>
              <a:pathLst>
                <a:path w="4427" h="4675" fill="none" extrusionOk="0">
                  <a:moveTo>
                    <a:pt x="0" y="2591"/>
                  </a:moveTo>
                  <a:lnTo>
                    <a:pt x="0" y="4675"/>
                  </a:lnTo>
                  <a:lnTo>
                    <a:pt x="4427" y="2084"/>
                  </a:lnTo>
                  <a:lnTo>
                    <a:pt x="4427" y="0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9"/>
            <p:cNvSpPr/>
            <p:nvPr/>
          </p:nvSpPr>
          <p:spPr>
            <a:xfrm>
              <a:off x="10280716" y="976874"/>
              <a:ext cx="443818" cy="468669"/>
            </a:xfrm>
            <a:custGeom>
              <a:avLst/>
              <a:gdLst/>
              <a:ahLst/>
              <a:cxnLst/>
              <a:rect l="l" t="t" r="r" b="b"/>
              <a:pathLst>
                <a:path w="4427" h="4675" fill="none" extrusionOk="0">
                  <a:moveTo>
                    <a:pt x="0" y="2591"/>
                  </a:moveTo>
                  <a:lnTo>
                    <a:pt x="0" y="4675"/>
                  </a:lnTo>
                  <a:lnTo>
                    <a:pt x="4427" y="2084"/>
                  </a:lnTo>
                  <a:lnTo>
                    <a:pt x="4427" y="0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9"/>
            <p:cNvSpPr/>
            <p:nvPr/>
          </p:nvSpPr>
          <p:spPr>
            <a:xfrm>
              <a:off x="10270491" y="1356206"/>
              <a:ext cx="354693" cy="206716"/>
            </a:xfrm>
            <a:custGeom>
              <a:avLst/>
              <a:gdLst/>
              <a:ahLst/>
              <a:cxnLst/>
              <a:rect l="l" t="t" r="r" b="b"/>
              <a:pathLst>
                <a:path w="3538" h="2062" fill="none" extrusionOk="0">
                  <a:moveTo>
                    <a:pt x="1" y="2062"/>
                  </a:moveTo>
                  <a:lnTo>
                    <a:pt x="3538" y="1"/>
                  </a:lnTo>
                </a:path>
              </a:pathLst>
            </a:custGeom>
            <a:noFill/>
            <a:ln w="3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10270491" y="1402519"/>
              <a:ext cx="354693" cy="206715"/>
            </a:xfrm>
            <a:custGeom>
              <a:avLst/>
              <a:gdLst/>
              <a:ahLst/>
              <a:cxnLst/>
              <a:rect l="l" t="t" r="r" b="b"/>
              <a:pathLst>
                <a:path w="3538" h="2062" fill="none" extrusionOk="0">
                  <a:moveTo>
                    <a:pt x="1" y="2062"/>
                  </a:moveTo>
                  <a:lnTo>
                    <a:pt x="3538" y="1"/>
                  </a:lnTo>
                </a:path>
              </a:pathLst>
            </a:custGeom>
            <a:noFill/>
            <a:ln w="3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10270491" y="1447730"/>
              <a:ext cx="354693" cy="206715"/>
            </a:xfrm>
            <a:custGeom>
              <a:avLst/>
              <a:gdLst/>
              <a:ahLst/>
              <a:cxnLst/>
              <a:rect l="l" t="t" r="r" b="b"/>
              <a:pathLst>
                <a:path w="3538" h="2062" fill="none" extrusionOk="0">
                  <a:moveTo>
                    <a:pt x="1" y="2061"/>
                  </a:moveTo>
                  <a:lnTo>
                    <a:pt x="3538" y="0"/>
                  </a:lnTo>
                </a:path>
              </a:pathLst>
            </a:custGeom>
            <a:noFill/>
            <a:ln w="3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10649936" y="1271598"/>
              <a:ext cx="105065" cy="186365"/>
            </a:xfrm>
            <a:custGeom>
              <a:avLst/>
              <a:gdLst/>
              <a:ahLst/>
              <a:cxnLst/>
              <a:rect l="l" t="t" r="r" b="b"/>
              <a:pathLst>
                <a:path w="1048" h="1859" extrusionOk="0">
                  <a:moveTo>
                    <a:pt x="1048" y="0"/>
                  </a:moveTo>
                  <a:lnTo>
                    <a:pt x="0" y="586"/>
                  </a:lnTo>
                  <a:lnTo>
                    <a:pt x="0" y="1858"/>
                  </a:lnTo>
                  <a:lnTo>
                    <a:pt x="1048" y="1250"/>
                  </a:lnTo>
                  <a:lnTo>
                    <a:pt x="10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9"/>
            <p:cNvSpPr/>
            <p:nvPr/>
          </p:nvSpPr>
          <p:spPr>
            <a:xfrm>
              <a:off x="10649936" y="1271598"/>
              <a:ext cx="105065" cy="186365"/>
            </a:xfrm>
            <a:custGeom>
              <a:avLst/>
              <a:gdLst/>
              <a:ahLst/>
              <a:cxnLst/>
              <a:rect l="l" t="t" r="r" b="b"/>
              <a:pathLst>
                <a:path w="1048" h="1859" fill="none" extrusionOk="0">
                  <a:moveTo>
                    <a:pt x="0" y="586"/>
                  </a:moveTo>
                  <a:lnTo>
                    <a:pt x="0" y="1858"/>
                  </a:lnTo>
                  <a:lnTo>
                    <a:pt x="1048" y="1250"/>
                  </a:lnTo>
                  <a:lnTo>
                    <a:pt x="1048" y="0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9"/>
            <p:cNvSpPr/>
            <p:nvPr/>
          </p:nvSpPr>
          <p:spPr>
            <a:xfrm>
              <a:off x="10313398" y="784000"/>
              <a:ext cx="576051" cy="890120"/>
            </a:xfrm>
            <a:custGeom>
              <a:avLst/>
              <a:gdLst/>
              <a:ahLst/>
              <a:cxnLst/>
              <a:rect l="l" t="t" r="r" b="b"/>
              <a:pathLst>
                <a:path w="5746" h="8879" extrusionOk="0">
                  <a:moveTo>
                    <a:pt x="5508" y="0"/>
                  </a:moveTo>
                  <a:cubicBezTo>
                    <a:pt x="5470" y="0"/>
                    <a:pt x="5432" y="10"/>
                    <a:pt x="5396" y="32"/>
                  </a:cubicBezTo>
                  <a:lnTo>
                    <a:pt x="339" y="3028"/>
                  </a:lnTo>
                  <a:cubicBezTo>
                    <a:pt x="125" y="3152"/>
                    <a:pt x="1" y="3377"/>
                    <a:pt x="1" y="3625"/>
                  </a:cubicBezTo>
                  <a:lnTo>
                    <a:pt x="1" y="8547"/>
                  </a:lnTo>
                  <a:cubicBezTo>
                    <a:pt x="1" y="8741"/>
                    <a:pt x="152" y="8878"/>
                    <a:pt x="323" y="8878"/>
                  </a:cubicBezTo>
                  <a:cubicBezTo>
                    <a:pt x="380" y="8878"/>
                    <a:pt x="440" y="8863"/>
                    <a:pt x="497" y="8829"/>
                  </a:cubicBezTo>
                  <a:lnTo>
                    <a:pt x="5317" y="6035"/>
                  </a:lnTo>
                  <a:cubicBezTo>
                    <a:pt x="5576" y="5889"/>
                    <a:pt x="5745" y="5607"/>
                    <a:pt x="5745" y="5303"/>
                  </a:cubicBezTo>
                  <a:lnTo>
                    <a:pt x="5745" y="235"/>
                  </a:lnTo>
                  <a:cubicBezTo>
                    <a:pt x="5745" y="98"/>
                    <a:pt x="5629" y="0"/>
                    <a:pt x="55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9"/>
            <p:cNvSpPr/>
            <p:nvPr/>
          </p:nvSpPr>
          <p:spPr>
            <a:xfrm>
              <a:off x="10313398" y="784000"/>
              <a:ext cx="576051" cy="890120"/>
            </a:xfrm>
            <a:custGeom>
              <a:avLst/>
              <a:gdLst/>
              <a:ahLst/>
              <a:cxnLst/>
              <a:rect l="l" t="t" r="r" b="b"/>
              <a:pathLst>
                <a:path w="5746" h="8879" extrusionOk="0">
                  <a:moveTo>
                    <a:pt x="5508" y="0"/>
                  </a:moveTo>
                  <a:cubicBezTo>
                    <a:pt x="5470" y="0"/>
                    <a:pt x="5432" y="10"/>
                    <a:pt x="5396" y="32"/>
                  </a:cubicBezTo>
                  <a:lnTo>
                    <a:pt x="339" y="3028"/>
                  </a:lnTo>
                  <a:cubicBezTo>
                    <a:pt x="125" y="3152"/>
                    <a:pt x="1" y="3377"/>
                    <a:pt x="1" y="3625"/>
                  </a:cubicBezTo>
                  <a:lnTo>
                    <a:pt x="1" y="8547"/>
                  </a:lnTo>
                  <a:cubicBezTo>
                    <a:pt x="1" y="8741"/>
                    <a:pt x="152" y="8878"/>
                    <a:pt x="323" y="8878"/>
                  </a:cubicBezTo>
                  <a:cubicBezTo>
                    <a:pt x="380" y="8878"/>
                    <a:pt x="440" y="8863"/>
                    <a:pt x="497" y="8829"/>
                  </a:cubicBezTo>
                  <a:lnTo>
                    <a:pt x="5317" y="6035"/>
                  </a:lnTo>
                  <a:cubicBezTo>
                    <a:pt x="5576" y="5889"/>
                    <a:pt x="5745" y="5607"/>
                    <a:pt x="5745" y="5303"/>
                  </a:cubicBezTo>
                  <a:lnTo>
                    <a:pt x="5745" y="235"/>
                  </a:lnTo>
                  <a:cubicBezTo>
                    <a:pt x="5745" y="98"/>
                    <a:pt x="5629" y="0"/>
                    <a:pt x="55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9"/>
            <p:cNvSpPr/>
            <p:nvPr/>
          </p:nvSpPr>
          <p:spPr>
            <a:xfrm>
              <a:off x="10313398" y="778186"/>
              <a:ext cx="576051" cy="904456"/>
            </a:xfrm>
            <a:custGeom>
              <a:avLst/>
              <a:gdLst/>
              <a:ahLst/>
              <a:cxnLst/>
              <a:rect l="l" t="t" r="r" b="b"/>
              <a:pathLst>
                <a:path w="5746" h="9022" fill="none" extrusionOk="0">
                  <a:moveTo>
                    <a:pt x="1" y="8605"/>
                  </a:moveTo>
                  <a:lnTo>
                    <a:pt x="1" y="3683"/>
                  </a:lnTo>
                  <a:cubicBezTo>
                    <a:pt x="1" y="3435"/>
                    <a:pt x="125" y="3210"/>
                    <a:pt x="339" y="3086"/>
                  </a:cubicBezTo>
                  <a:lnTo>
                    <a:pt x="5396" y="90"/>
                  </a:lnTo>
                  <a:cubicBezTo>
                    <a:pt x="5543" y="0"/>
                    <a:pt x="5745" y="113"/>
                    <a:pt x="5745" y="293"/>
                  </a:cubicBezTo>
                  <a:lnTo>
                    <a:pt x="5745" y="5361"/>
                  </a:lnTo>
                  <a:cubicBezTo>
                    <a:pt x="5745" y="5665"/>
                    <a:pt x="5576" y="5947"/>
                    <a:pt x="5317" y="6093"/>
                  </a:cubicBezTo>
                  <a:lnTo>
                    <a:pt x="497" y="8887"/>
                  </a:lnTo>
                  <a:cubicBezTo>
                    <a:pt x="271" y="9022"/>
                    <a:pt x="1" y="8864"/>
                    <a:pt x="1" y="8605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9"/>
            <p:cNvSpPr/>
            <p:nvPr/>
          </p:nvSpPr>
          <p:spPr>
            <a:xfrm>
              <a:off x="10313398" y="778186"/>
              <a:ext cx="576051" cy="904456"/>
            </a:xfrm>
            <a:custGeom>
              <a:avLst/>
              <a:gdLst/>
              <a:ahLst/>
              <a:cxnLst/>
              <a:rect l="l" t="t" r="r" b="b"/>
              <a:pathLst>
                <a:path w="5746" h="9022" fill="none" extrusionOk="0">
                  <a:moveTo>
                    <a:pt x="1" y="8605"/>
                  </a:moveTo>
                  <a:lnTo>
                    <a:pt x="1" y="3683"/>
                  </a:lnTo>
                  <a:cubicBezTo>
                    <a:pt x="1" y="3435"/>
                    <a:pt x="125" y="3210"/>
                    <a:pt x="339" y="3086"/>
                  </a:cubicBezTo>
                  <a:lnTo>
                    <a:pt x="5396" y="90"/>
                  </a:lnTo>
                  <a:cubicBezTo>
                    <a:pt x="5543" y="0"/>
                    <a:pt x="5745" y="113"/>
                    <a:pt x="5745" y="293"/>
                  </a:cubicBezTo>
                  <a:lnTo>
                    <a:pt x="5745" y="5361"/>
                  </a:lnTo>
                  <a:cubicBezTo>
                    <a:pt x="5745" y="5665"/>
                    <a:pt x="5576" y="5947"/>
                    <a:pt x="5317" y="6093"/>
                  </a:cubicBezTo>
                  <a:lnTo>
                    <a:pt x="497" y="8887"/>
                  </a:lnTo>
                  <a:cubicBezTo>
                    <a:pt x="271" y="9022"/>
                    <a:pt x="1" y="8864"/>
                    <a:pt x="1" y="8605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9"/>
            <p:cNvSpPr/>
            <p:nvPr/>
          </p:nvSpPr>
          <p:spPr>
            <a:xfrm>
              <a:off x="10384575" y="878633"/>
              <a:ext cx="442715" cy="468669"/>
            </a:xfrm>
            <a:custGeom>
              <a:avLst/>
              <a:gdLst/>
              <a:ahLst/>
              <a:cxnLst/>
              <a:rect l="l" t="t" r="r" b="b"/>
              <a:pathLst>
                <a:path w="4416" h="4675" extrusionOk="0">
                  <a:moveTo>
                    <a:pt x="4416" y="0"/>
                  </a:moveTo>
                  <a:lnTo>
                    <a:pt x="1" y="2580"/>
                  </a:lnTo>
                  <a:lnTo>
                    <a:pt x="1" y="4675"/>
                  </a:lnTo>
                  <a:lnTo>
                    <a:pt x="4416" y="2073"/>
                  </a:lnTo>
                  <a:lnTo>
                    <a:pt x="44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9"/>
            <p:cNvSpPr/>
            <p:nvPr/>
          </p:nvSpPr>
          <p:spPr>
            <a:xfrm>
              <a:off x="10384575" y="878633"/>
              <a:ext cx="442715" cy="468669"/>
            </a:xfrm>
            <a:custGeom>
              <a:avLst/>
              <a:gdLst/>
              <a:ahLst/>
              <a:cxnLst/>
              <a:rect l="l" t="t" r="r" b="b"/>
              <a:pathLst>
                <a:path w="4416" h="4675" extrusionOk="0">
                  <a:moveTo>
                    <a:pt x="4416" y="0"/>
                  </a:moveTo>
                  <a:lnTo>
                    <a:pt x="1" y="2580"/>
                  </a:lnTo>
                  <a:lnTo>
                    <a:pt x="1" y="4675"/>
                  </a:lnTo>
                  <a:lnTo>
                    <a:pt x="4416" y="2073"/>
                  </a:lnTo>
                  <a:lnTo>
                    <a:pt x="441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9"/>
            <p:cNvSpPr/>
            <p:nvPr/>
          </p:nvSpPr>
          <p:spPr>
            <a:xfrm>
              <a:off x="10384575" y="878633"/>
              <a:ext cx="442715" cy="468669"/>
            </a:xfrm>
            <a:custGeom>
              <a:avLst/>
              <a:gdLst/>
              <a:ahLst/>
              <a:cxnLst/>
              <a:rect l="l" t="t" r="r" b="b"/>
              <a:pathLst>
                <a:path w="4416" h="4675" fill="none" extrusionOk="0">
                  <a:moveTo>
                    <a:pt x="1" y="2580"/>
                  </a:moveTo>
                  <a:lnTo>
                    <a:pt x="1" y="4675"/>
                  </a:lnTo>
                  <a:lnTo>
                    <a:pt x="4416" y="2073"/>
                  </a:lnTo>
                  <a:lnTo>
                    <a:pt x="4416" y="0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9"/>
            <p:cNvSpPr/>
            <p:nvPr/>
          </p:nvSpPr>
          <p:spPr>
            <a:xfrm>
              <a:off x="10384575" y="878633"/>
              <a:ext cx="442715" cy="468669"/>
            </a:xfrm>
            <a:custGeom>
              <a:avLst/>
              <a:gdLst/>
              <a:ahLst/>
              <a:cxnLst/>
              <a:rect l="l" t="t" r="r" b="b"/>
              <a:pathLst>
                <a:path w="4416" h="4675" fill="none" extrusionOk="0">
                  <a:moveTo>
                    <a:pt x="1" y="2580"/>
                  </a:moveTo>
                  <a:lnTo>
                    <a:pt x="1" y="4675"/>
                  </a:lnTo>
                  <a:lnTo>
                    <a:pt x="4416" y="2073"/>
                  </a:lnTo>
                  <a:lnTo>
                    <a:pt x="4416" y="0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9"/>
            <p:cNvSpPr/>
            <p:nvPr/>
          </p:nvSpPr>
          <p:spPr>
            <a:xfrm>
              <a:off x="10374450" y="1256862"/>
              <a:ext cx="354593" cy="206715"/>
            </a:xfrm>
            <a:custGeom>
              <a:avLst/>
              <a:gdLst/>
              <a:ahLst/>
              <a:cxnLst/>
              <a:rect l="l" t="t" r="r" b="b"/>
              <a:pathLst>
                <a:path w="3537" h="2062" fill="none" extrusionOk="0">
                  <a:moveTo>
                    <a:pt x="0" y="2062"/>
                  </a:moveTo>
                  <a:lnTo>
                    <a:pt x="3537" y="1"/>
                  </a:lnTo>
                </a:path>
              </a:pathLst>
            </a:custGeom>
            <a:noFill/>
            <a:ln w="3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9"/>
            <p:cNvSpPr/>
            <p:nvPr/>
          </p:nvSpPr>
          <p:spPr>
            <a:xfrm>
              <a:off x="10374450" y="1303175"/>
              <a:ext cx="354593" cy="206716"/>
            </a:xfrm>
            <a:custGeom>
              <a:avLst/>
              <a:gdLst/>
              <a:ahLst/>
              <a:cxnLst/>
              <a:rect l="l" t="t" r="r" b="b"/>
              <a:pathLst>
                <a:path w="3537" h="2062" fill="none" extrusionOk="0">
                  <a:moveTo>
                    <a:pt x="0" y="2062"/>
                  </a:moveTo>
                  <a:lnTo>
                    <a:pt x="3537" y="0"/>
                  </a:lnTo>
                </a:path>
              </a:pathLst>
            </a:custGeom>
            <a:noFill/>
            <a:ln w="3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9"/>
            <p:cNvSpPr/>
            <p:nvPr/>
          </p:nvSpPr>
          <p:spPr>
            <a:xfrm>
              <a:off x="10374450" y="1348286"/>
              <a:ext cx="354593" cy="206816"/>
            </a:xfrm>
            <a:custGeom>
              <a:avLst/>
              <a:gdLst/>
              <a:ahLst/>
              <a:cxnLst/>
              <a:rect l="l" t="t" r="r" b="b"/>
              <a:pathLst>
                <a:path w="3537" h="2063" fill="none" extrusionOk="0">
                  <a:moveTo>
                    <a:pt x="0" y="2062"/>
                  </a:moveTo>
                  <a:lnTo>
                    <a:pt x="3537" y="1"/>
                  </a:lnTo>
                </a:path>
              </a:pathLst>
            </a:custGeom>
            <a:noFill/>
            <a:ln w="3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9"/>
            <p:cNvSpPr/>
            <p:nvPr/>
          </p:nvSpPr>
          <p:spPr>
            <a:xfrm>
              <a:off x="10752692" y="1172154"/>
              <a:ext cx="106268" cy="186465"/>
            </a:xfrm>
            <a:custGeom>
              <a:avLst/>
              <a:gdLst/>
              <a:ahLst/>
              <a:cxnLst/>
              <a:rect l="l" t="t" r="r" b="b"/>
              <a:pathLst>
                <a:path w="1060" h="1860" extrusionOk="0">
                  <a:moveTo>
                    <a:pt x="1059" y="1"/>
                  </a:moveTo>
                  <a:lnTo>
                    <a:pt x="0" y="598"/>
                  </a:lnTo>
                  <a:lnTo>
                    <a:pt x="0" y="1859"/>
                  </a:lnTo>
                  <a:lnTo>
                    <a:pt x="1059" y="1251"/>
                  </a:lnTo>
                  <a:lnTo>
                    <a:pt x="1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9"/>
            <p:cNvSpPr/>
            <p:nvPr/>
          </p:nvSpPr>
          <p:spPr>
            <a:xfrm>
              <a:off x="10752692" y="1172154"/>
              <a:ext cx="106268" cy="186465"/>
            </a:xfrm>
            <a:custGeom>
              <a:avLst/>
              <a:gdLst/>
              <a:ahLst/>
              <a:cxnLst/>
              <a:rect l="l" t="t" r="r" b="b"/>
              <a:pathLst>
                <a:path w="1060" h="1860" fill="none" extrusionOk="0">
                  <a:moveTo>
                    <a:pt x="0" y="598"/>
                  </a:moveTo>
                  <a:lnTo>
                    <a:pt x="0" y="1859"/>
                  </a:lnTo>
                  <a:lnTo>
                    <a:pt x="1059" y="1251"/>
                  </a:lnTo>
                  <a:lnTo>
                    <a:pt x="1059" y="1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9"/>
            <p:cNvSpPr/>
            <p:nvPr/>
          </p:nvSpPr>
          <p:spPr>
            <a:xfrm>
              <a:off x="10151996" y="1499658"/>
              <a:ext cx="105065" cy="728417"/>
            </a:xfrm>
            <a:custGeom>
              <a:avLst/>
              <a:gdLst/>
              <a:ahLst/>
              <a:cxnLst/>
              <a:rect l="l" t="t" r="r" b="b"/>
              <a:pathLst>
                <a:path w="1048" h="7266" extrusionOk="0">
                  <a:moveTo>
                    <a:pt x="90" y="0"/>
                  </a:moveTo>
                  <a:cubicBezTo>
                    <a:pt x="34" y="34"/>
                    <a:pt x="0" y="304"/>
                    <a:pt x="0" y="304"/>
                  </a:cubicBezTo>
                  <a:lnTo>
                    <a:pt x="0" y="6386"/>
                  </a:lnTo>
                  <a:cubicBezTo>
                    <a:pt x="45" y="6769"/>
                    <a:pt x="259" y="6792"/>
                    <a:pt x="259" y="6792"/>
                  </a:cubicBezTo>
                  <a:lnTo>
                    <a:pt x="1048" y="7265"/>
                  </a:lnTo>
                  <a:cubicBezTo>
                    <a:pt x="868" y="7130"/>
                    <a:pt x="879" y="6882"/>
                    <a:pt x="879" y="6882"/>
                  </a:cubicBezTo>
                  <a:lnTo>
                    <a:pt x="879" y="5362"/>
                  </a:lnTo>
                  <a:cubicBezTo>
                    <a:pt x="879" y="5362"/>
                    <a:pt x="879" y="935"/>
                    <a:pt x="879" y="777"/>
                  </a:cubicBezTo>
                  <a:cubicBezTo>
                    <a:pt x="879" y="620"/>
                    <a:pt x="958" y="496"/>
                    <a:pt x="958" y="496"/>
                  </a:cubicBezTo>
                  <a:lnTo>
                    <a:pt x="9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9"/>
            <p:cNvSpPr/>
            <p:nvPr/>
          </p:nvSpPr>
          <p:spPr>
            <a:xfrm>
              <a:off x="10151996" y="1499658"/>
              <a:ext cx="105065" cy="728417"/>
            </a:xfrm>
            <a:custGeom>
              <a:avLst/>
              <a:gdLst/>
              <a:ahLst/>
              <a:cxnLst/>
              <a:rect l="l" t="t" r="r" b="b"/>
              <a:pathLst>
                <a:path w="1048" h="7266" fill="none" extrusionOk="0">
                  <a:moveTo>
                    <a:pt x="90" y="0"/>
                  </a:moveTo>
                  <a:lnTo>
                    <a:pt x="958" y="496"/>
                  </a:lnTo>
                  <a:cubicBezTo>
                    <a:pt x="958" y="496"/>
                    <a:pt x="879" y="620"/>
                    <a:pt x="879" y="777"/>
                  </a:cubicBezTo>
                  <a:cubicBezTo>
                    <a:pt x="879" y="935"/>
                    <a:pt x="879" y="5362"/>
                    <a:pt x="879" y="5362"/>
                  </a:cubicBezTo>
                  <a:lnTo>
                    <a:pt x="879" y="6882"/>
                  </a:lnTo>
                  <a:cubicBezTo>
                    <a:pt x="879" y="6882"/>
                    <a:pt x="868" y="7130"/>
                    <a:pt x="1048" y="7265"/>
                  </a:cubicBezTo>
                  <a:lnTo>
                    <a:pt x="259" y="6792"/>
                  </a:lnTo>
                  <a:cubicBezTo>
                    <a:pt x="259" y="6792"/>
                    <a:pt x="45" y="6769"/>
                    <a:pt x="0" y="6386"/>
                  </a:cubicBezTo>
                  <a:lnTo>
                    <a:pt x="0" y="304"/>
                  </a:lnTo>
                  <a:cubicBezTo>
                    <a:pt x="0" y="304"/>
                    <a:pt x="34" y="34"/>
                    <a:pt x="90" y="0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9"/>
            <p:cNvSpPr/>
            <p:nvPr/>
          </p:nvSpPr>
          <p:spPr>
            <a:xfrm>
              <a:off x="10240015" y="1140977"/>
              <a:ext cx="706981" cy="1093226"/>
            </a:xfrm>
            <a:custGeom>
              <a:avLst/>
              <a:gdLst/>
              <a:ahLst/>
              <a:cxnLst/>
              <a:rect l="l" t="t" r="r" b="b"/>
              <a:pathLst>
                <a:path w="7052" h="10905" extrusionOk="0">
                  <a:moveTo>
                    <a:pt x="6770" y="1"/>
                  </a:moveTo>
                  <a:cubicBezTo>
                    <a:pt x="6722" y="1"/>
                    <a:pt x="6671" y="14"/>
                    <a:pt x="6624" y="42"/>
                  </a:cubicBezTo>
                  <a:lnTo>
                    <a:pt x="418" y="3725"/>
                  </a:lnTo>
                  <a:cubicBezTo>
                    <a:pt x="159" y="3871"/>
                    <a:pt x="1" y="4153"/>
                    <a:pt x="1" y="4445"/>
                  </a:cubicBezTo>
                  <a:lnTo>
                    <a:pt x="1" y="10494"/>
                  </a:lnTo>
                  <a:cubicBezTo>
                    <a:pt x="1" y="10735"/>
                    <a:pt x="199" y="10904"/>
                    <a:pt x="408" y="10904"/>
                  </a:cubicBezTo>
                  <a:cubicBezTo>
                    <a:pt x="472" y="10904"/>
                    <a:pt x="537" y="10889"/>
                    <a:pt x="598" y="10854"/>
                  </a:cubicBezTo>
                  <a:lnTo>
                    <a:pt x="6534" y="7419"/>
                  </a:lnTo>
                  <a:cubicBezTo>
                    <a:pt x="6849" y="7228"/>
                    <a:pt x="7052" y="6878"/>
                    <a:pt x="7052" y="6507"/>
                  </a:cubicBezTo>
                  <a:lnTo>
                    <a:pt x="7052" y="278"/>
                  </a:lnTo>
                  <a:cubicBezTo>
                    <a:pt x="7052" y="117"/>
                    <a:pt x="6918" y="1"/>
                    <a:pt x="67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9"/>
            <p:cNvSpPr/>
            <p:nvPr/>
          </p:nvSpPr>
          <p:spPr>
            <a:xfrm>
              <a:off x="10240015" y="1140977"/>
              <a:ext cx="706981" cy="1093226"/>
            </a:xfrm>
            <a:custGeom>
              <a:avLst/>
              <a:gdLst/>
              <a:ahLst/>
              <a:cxnLst/>
              <a:rect l="l" t="t" r="r" b="b"/>
              <a:pathLst>
                <a:path w="7052" h="10905" extrusionOk="0">
                  <a:moveTo>
                    <a:pt x="6770" y="1"/>
                  </a:moveTo>
                  <a:cubicBezTo>
                    <a:pt x="6722" y="1"/>
                    <a:pt x="6671" y="14"/>
                    <a:pt x="6624" y="42"/>
                  </a:cubicBezTo>
                  <a:lnTo>
                    <a:pt x="418" y="3725"/>
                  </a:lnTo>
                  <a:cubicBezTo>
                    <a:pt x="159" y="3871"/>
                    <a:pt x="1" y="4153"/>
                    <a:pt x="1" y="4445"/>
                  </a:cubicBezTo>
                  <a:lnTo>
                    <a:pt x="1" y="10494"/>
                  </a:lnTo>
                  <a:cubicBezTo>
                    <a:pt x="1" y="10735"/>
                    <a:pt x="199" y="10904"/>
                    <a:pt x="408" y="10904"/>
                  </a:cubicBezTo>
                  <a:cubicBezTo>
                    <a:pt x="472" y="10904"/>
                    <a:pt x="537" y="10889"/>
                    <a:pt x="598" y="10854"/>
                  </a:cubicBezTo>
                  <a:lnTo>
                    <a:pt x="6534" y="7419"/>
                  </a:lnTo>
                  <a:cubicBezTo>
                    <a:pt x="6849" y="7228"/>
                    <a:pt x="7052" y="6878"/>
                    <a:pt x="7052" y="6507"/>
                  </a:cubicBezTo>
                  <a:lnTo>
                    <a:pt x="7052" y="278"/>
                  </a:lnTo>
                  <a:cubicBezTo>
                    <a:pt x="7052" y="117"/>
                    <a:pt x="6918" y="1"/>
                    <a:pt x="67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9"/>
            <p:cNvSpPr/>
            <p:nvPr/>
          </p:nvSpPr>
          <p:spPr>
            <a:xfrm>
              <a:off x="10240015" y="1133759"/>
              <a:ext cx="706981" cy="1110068"/>
            </a:xfrm>
            <a:custGeom>
              <a:avLst/>
              <a:gdLst/>
              <a:ahLst/>
              <a:cxnLst/>
              <a:rect l="l" t="t" r="r" b="b"/>
              <a:pathLst>
                <a:path w="7052" h="11073" fill="none" extrusionOk="0">
                  <a:moveTo>
                    <a:pt x="1" y="10577"/>
                  </a:moveTo>
                  <a:lnTo>
                    <a:pt x="1" y="4517"/>
                  </a:lnTo>
                  <a:cubicBezTo>
                    <a:pt x="1" y="4225"/>
                    <a:pt x="159" y="3943"/>
                    <a:pt x="418" y="3797"/>
                  </a:cubicBezTo>
                  <a:lnTo>
                    <a:pt x="6624" y="114"/>
                  </a:lnTo>
                  <a:cubicBezTo>
                    <a:pt x="6815" y="1"/>
                    <a:pt x="7052" y="136"/>
                    <a:pt x="7052" y="350"/>
                  </a:cubicBezTo>
                  <a:lnTo>
                    <a:pt x="7052" y="6579"/>
                  </a:lnTo>
                  <a:cubicBezTo>
                    <a:pt x="7052" y="6950"/>
                    <a:pt x="6849" y="7300"/>
                    <a:pt x="6534" y="7491"/>
                  </a:cubicBezTo>
                  <a:lnTo>
                    <a:pt x="598" y="10926"/>
                  </a:lnTo>
                  <a:cubicBezTo>
                    <a:pt x="339" y="11073"/>
                    <a:pt x="1" y="10881"/>
                    <a:pt x="1" y="10566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9"/>
            <p:cNvSpPr/>
            <p:nvPr/>
          </p:nvSpPr>
          <p:spPr>
            <a:xfrm>
              <a:off x="10240015" y="1133759"/>
              <a:ext cx="706981" cy="1110068"/>
            </a:xfrm>
            <a:custGeom>
              <a:avLst/>
              <a:gdLst/>
              <a:ahLst/>
              <a:cxnLst/>
              <a:rect l="l" t="t" r="r" b="b"/>
              <a:pathLst>
                <a:path w="7052" h="11073" fill="none" extrusionOk="0">
                  <a:moveTo>
                    <a:pt x="1" y="10577"/>
                  </a:moveTo>
                  <a:lnTo>
                    <a:pt x="1" y="4517"/>
                  </a:lnTo>
                  <a:cubicBezTo>
                    <a:pt x="1" y="4225"/>
                    <a:pt x="159" y="3943"/>
                    <a:pt x="418" y="3797"/>
                  </a:cubicBezTo>
                  <a:lnTo>
                    <a:pt x="6624" y="114"/>
                  </a:lnTo>
                  <a:cubicBezTo>
                    <a:pt x="6815" y="1"/>
                    <a:pt x="7052" y="136"/>
                    <a:pt x="7052" y="350"/>
                  </a:cubicBezTo>
                  <a:lnTo>
                    <a:pt x="7052" y="6579"/>
                  </a:lnTo>
                  <a:cubicBezTo>
                    <a:pt x="7052" y="6950"/>
                    <a:pt x="6849" y="7300"/>
                    <a:pt x="6534" y="7491"/>
                  </a:cubicBezTo>
                  <a:lnTo>
                    <a:pt x="598" y="10926"/>
                  </a:lnTo>
                  <a:cubicBezTo>
                    <a:pt x="339" y="11073"/>
                    <a:pt x="1" y="10881"/>
                    <a:pt x="1" y="10566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9"/>
            <p:cNvSpPr/>
            <p:nvPr/>
          </p:nvSpPr>
          <p:spPr>
            <a:xfrm>
              <a:off x="10724421" y="1304278"/>
              <a:ext cx="265469" cy="355386"/>
            </a:xfrm>
            <a:custGeom>
              <a:avLst/>
              <a:gdLst/>
              <a:ahLst/>
              <a:cxnLst/>
              <a:rect l="l" t="t" r="r" b="b"/>
              <a:pathLst>
                <a:path w="2648" h="3545" extrusionOk="0">
                  <a:moveTo>
                    <a:pt x="2648" y="1"/>
                  </a:moveTo>
                  <a:lnTo>
                    <a:pt x="271" y="1386"/>
                  </a:lnTo>
                  <a:cubicBezTo>
                    <a:pt x="102" y="1487"/>
                    <a:pt x="1" y="1668"/>
                    <a:pt x="1" y="1870"/>
                  </a:cubicBezTo>
                  <a:lnTo>
                    <a:pt x="1" y="3391"/>
                  </a:lnTo>
                  <a:cubicBezTo>
                    <a:pt x="1" y="3478"/>
                    <a:pt x="68" y="3545"/>
                    <a:pt x="145" y="3545"/>
                  </a:cubicBezTo>
                  <a:cubicBezTo>
                    <a:pt x="168" y="3545"/>
                    <a:pt x="192" y="3539"/>
                    <a:pt x="215" y="3526"/>
                  </a:cubicBezTo>
                  <a:lnTo>
                    <a:pt x="2648" y="2107"/>
                  </a:lnTo>
                  <a:lnTo>
                    <a:pt x="2648" y="1"/>
                  </a:ln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9"/>
            <p:cNvSpPr/>
            <p:nvPr/>
          </p:nvSpPr>
          <p:spPr>
            <a:xfrm>
              <a:off x="10724421" y="1304278"/>
              <a:ext cx="265469" cy="359196"/>
            </a:xfrm>
            <a:custGeom>
              <a:avLst/>
              <a:gdLst/>
              <a:ahLst/>
              <a:cxnLst/>
              <a:rect l="l" t="t" r="r" b="b"/>
              <a:pathLst>
                <a:path w="2648" h="3583" fill="none" extrusionOk="0">
                  <a:moveTo>
                    <a:pt x="1" y="3391"/>
                  </a:moveTo>
                  <a:lnTo>
                    <a:pt x="1" y="1870"/>
                  </a:lnTo>
                  <a:cubicBezTo>
                    <a:pt x="1" y="1668"/>
                    <a:pt x="102" y="1487"/>
                    <a:pt x="271" y="1386"/>
                  </a:cubicBezTo>
                  <a:lnTo>
                    <a:pt x="2648" y="1"/>
                  </a:lnTo>
                  <a:lnTo>
                    <a:pt x="2648" y="2107"/>
                  </a:lnTo>
                  <a:lnTo>
                    <a:pt x="215" y="3526"/>
                  </a:lnTo>
                  <a:cubicBezTo>
                    <a:pt x="113" y="3582"/>
                    <a:pt x="1" y="3504"/>
                    <a:pt x="1" y="3391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9"/>
            <p:cNvSpPr/>
            <p:nvPr/>
          </p:nvSpPr>
          <p:spPr>
            <a:xfrm>
              <a:off x="10776351" y="2085597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extrusionOk="0">
                  <a:moveTo>
                    <a:pt x="2546" y="1"/>
                  </a:moveTo>
                  <a:cubicBezTo>
                    <a:pt x="1578" y="1"/>
                    <a:pt x="733" y="373"/>
                    <a:pt x="305" y="924"/>
                  </a:cubicBezTo>
                  <a:lnTo>
                    <a:pt x="12" y="924"/>
                  </a:lnTo>
                  <a:lnTo>
                    <a:pt x="1" y="1679"/>
                  </a:lnTo>
                  <a:cubicBezTo>
                    <a:pt x="1" y="1702"/>
                    <a:pt x="1" y="1735"/>
                    <a:pt x="1" y="1758"/>
                  </a:cubicBezTo>
                  <a:cubicBezTo>
                    <a:pt x="1" y="2727"/>
                    <a:pt x="1139" y="3515"/>
                    <a:pt x="2546" y="3515"/>
                  </a:cubicBezTo>
                  <a:cubicBezTo>
                    <a:pt x="3943" y="3515"/>
                    <a:pt x="5081" y="2727"/>
                    <a:pt x="5081" y="1758"/>
                  </a:cubicBezTo>
                  <a:lnTo>
                    <a:pt x="5081" y="924"/>
                  </a:lnTo>
                  <a:lnTo>
                    <a:pt x="4777" y="924"/>
                  </a:lnTo>
                  <a:cubicBezTo>
                    <a:pt x="4349" y="373"/>
                    <a:pt x="3504" y="1"/>
                    <a:pt x="2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9"/>
            <p:cNvSpPr/>
            <p:nvPr/>
          </p:nvSpPr>
          <p:spPr>
            <a:xfrm>
              <a:off x="10776351" y="2085597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extrusionOk="0">
                  <a:moveTo>
                    <a:pt x="2535" y="1"/>
                  </a:moveTo>
                  <a:cubicBezTo>
                    <a:pt x="1139" y="1"/>
                    <a:pt x="1" y="789"/>
                    <a:pt x="1" y="1758"/>
                  </a:cubicBezTo>
                  <a:cubicBezTo>
                    <a:pt x="1" y="2727"/>
                    <a:pt x="1139" y="3515"/>
                    <a:pt x="2535" y="3515"/>
                  </a:cubicBezTo>
                  <a:cubicBezTo>
                    <a:pt x="3943" y="3515"/>
                    <a:pt x="5081" y="2727"/>
                    <a:pt x="5081" y="1758"/>
                  </a:cubicBezTo>
                  <a:cubicBezTo>
                    <a:pt x="5081" y="789"/>
                    <a:pt x="3943" y="1"/>
                    <a:pt x="2535" y="1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9"/>
            <p:cNvSpPr/>
            <p:nvPr/>
          </p:nvSpPr>
          <p:spPr>
            <a:xfrm>
              <a:off x="10776351" y="2085597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fill="none" extrusionOk="0">
                  <a:moveTo>
                    <a:pt x="4777" y="924"/>
                  </a:moveTo>
                  <a:cubicBezTo>
                    <a:pt x="4349" y="373"/>
                    <a:pt x="3504" y="1"/>
                    <a:pt x="2546" y="1"/>
                  </a:cubicBezTo>
                  <a:cubicBezTo>
                    <a:pt x="1578" y="1"/>
                    <a:pt x="733" y="373"/>
                    <a:pt x="305" y="924"/>
                  </a:cubicBezTo>
                  <a:lnTo>
                    <a:pt x="12" y="924"/>
                  </a:lnTo>
                  <a:lnTo>
                    <a:pt x="1" y="1679"/>
                  </a:lnTo>
                  <a:cubicBezTo>
                    <a:pt x="1" y="1702"/>
                    <a:pt x="1" y="1735"/>
                    <a:pt x="1" y="1758"/>
                  </a:cubicBezTo>
                  <a:cubicBezTo>
                    <a:pt x="1" y="2727"/>
                    <a:pt x="1139" y="3515"/>
                    <a:pt x="2546" y="3515"/>
                  </a:cubicBezTo>
                  <a:cubicBezTo>
                    <a:pt x="3943" y="3515"/>
                    <a:pt x="5081" y="2727"/>
                    <a:pt x="5081" y="1758"/>
                  </a:cubicBezTo>
                  <a:lnTo>
                    <a:pt x="5081" y="924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10776351" y="2085597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fill="none" extrusionOk="0">
                  <a:moveTo>
                    <a:pt x="5081" y="1758"/>
                  </a:moveTo>
                  <a:cubicBezTo>
                    <a:pt x="5081" y="2727"/>
                    <a:pt x="3943" y="3515"/>
                    <a:pt x="2535" y="3515"/>
                  </a:cubicBezTo>
                  <a:cubicBezTo>
                    <a:pt x="1139" y="3515"/>
                    <a:pt x="1" y="2727"/>
                    <a:pt x="1" y="1758"/>
                  </a:cubicBezTo>
                  <a:cubicBezTo>
                    <a:pt x="1" y="789"/>
                    <a:pt x="1139" y="1"/>
                    <a:pt x="2535" y="1"/>
                  </a:cubicBezTo>
                  <a:cubicBezTo>
                    <a:pt x="3943" y="1"/>
                    <a:pt x="5081" y="789"/>
                    <a:pt x="5081" y="1758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10776351" y="2002092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extrusionOk="0">
                  <a:moveTo>
                    <a:pt x="2535" y="0"/>
                  </a:moveTo>
                  <a:cubicBezTo>
                    <a:pt x="1139" y="0"/>
                    <a:pt x="1" y="789"/>
                    <a:pt x="1" y="1757"/>
                  </a:cubicBezTo>
                  <a:cubicBezTo>
                    <a:pt x="1" y="2726"/>
                    <a:pt x="1139" y="3515"/>
                    <a:pt x="2535" y="3515"/>
                  </a:cubicBezTo>
                  <a:cubicBezTo>
                    <a:pt x="3943" y="3515"/>
                    <a:pt x="5081" y="2726"/>
                    <a:pt x="5081" y="1757"/>
                  </a:cubicBezTo>
                  <a:cubicBezTo>
                    <a:pt x="5081" y="789"/>
                    <a:pt x="3943" y="0"/>
                    <a:pt x="2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9"/>
            <p:cNvSpPr/>
            <p:nvPr/>
          </p:nvSpPr>
          <p:spPr>
            <a:xfrm>
              <a:off x="10776351" y="2002092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fill="none" extrusionOk="0">
                  <a:moveTo>
                    <a:pt x="5081" y="1757"/>
                  </a:moveTo>
                  <a:cubicBezTo>
                    <a:pt x="5081" y="2726"/>
                    <a:pt x="3943" y="3515"/>
                    <a:pt x="2535" y="3515"/>
                  </a:cubicBezTo>
                  <a:cubicBezTo>
                    <a:pt x="1139" y="3515"/>
                    <a:pt x="1" y="2726"/>
                    <a:pt x="1" y="1757"/>
                  </a:cubicBezTo>
                  <a:cubicBezTo>
                    <a:pt x="1" y="789"/>
                    <a:pt x="1139" y="0"/>
                    <a:pt x="2535" y="0"/>
                  </a:cubicBezTo>
                  <a:cubicBezTo>
                    <a:pt x="3943" y="0"/>
                    <a:pt x="5081" y="789"/>
                    <a:pt x="5081" y="1757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9"/>
            <p:cNvSpPr/>
            <p:nvPr/>
          </p:nvSpPr>
          <p:spPr>
            <a:xfrm>
              <a:off x="11032689" y="2355460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1" y="823"/>
                  </a:moveTo>
                  <a:cubicBezTo>
                    <a:pt x="1" y="800"/>
                    <a:pt x="1" y="778"/>
                    <a:pt x="1" y="767"/>
                  </a:cubicBez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11088027" y="2350949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1" y="812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11139956" y="2338519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1" y="812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11188577" y="2319372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0" y="811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11230281" y="2291102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1" y="823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11267574" y="2244788"/>
              <a:ext cx="100" cy="82606"/>
            </a:xfrm>
            <a:custGeom>
              <a:avLst/>
              <a:gdLst/>
              <a:ahLst/>
              <a:cxnLst/>
              <a:rect l="l" t="t" r="r" b="b"/>
              <a:pathLst>
                <a:path w="1" h="824" fill="none" extrusionOk="0">
                  <a:moveTo>
                    <a:pt x="0" y="823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10976248" y="2350949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1" y="812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10923216" y="2338519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0" y="812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10874595" y="2319372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1" y="811"/>
                  </a:move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10833994" y="2291102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0" y="823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10795599" y="2244788"/>
              <a:ext cx="100" cy="82606"/>
            </a:xfrm>
            <a:custGeom>
              <a:avLst/>
              <a:gdLst/>
              <a:ahLst/>
              <a:cxnLst/>
              <a:rect l="l" t="t" r="r" b="b"/>
              <a:pathLst>
                <a:path w="1" h="824" fill="none" extrusionOk="0">
                  <a:moveTo>
                    <a:pt x="0" y="823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10833994" y="2041589"/>
              <a:ext cx="394193" cy="273382"/>
            </a:xfrm>
            <a:custGeom>
              <a:avLst/>
              <a:gdLst/>
              <a:ahLst/>
              <a:cxnLst/>
              <a:rect l="l" t="t" r="r" b="b"/>
              <a:pathLst>
                <a:path w="3932" h="2727" extrusionOk="0">
                  <a:moveTo>
                    <a:pt x="1960" y="1"/>
                  </a:moveTo>
                  <a:cubicBezTo>
                    <a:pt x="879" y="1"/>
                    <a:pt x="0" y="609"/>
                    <a:pt x="0" y="1363"/>
                  </a:cubicBezTo>
                  <a:cubicBezTo>
                    <a:pt x="0" y="2118"/>
                    <a:pt x="879" y="2726"/>
                    <a:pt x="1960" y="2726"/>
                  </a:cubicBezTo>
                  <a:cubicBezTo>
                    <a:pt x="3053" y="2726"/>
                    <a:pt x="3931" y="2118"/>
                    <a:pt x="3931" y="1363"/>
                  </a:cubicBezTo>
                  <a:cubicBezTo>
                    <a:pt x="3931" y="609"/>
                    <a:pt x="3053" y="1"/>
                    <a:pt x="1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10833994" y="2041589"/>
              <a:ext cx="394193" cy="273382"/>
            </a:xfrm>
            <a:custGeom>
              <a:avLst/>
              <a:gdLst/>
              <a:ahLst/>
              <a:cxnLst/>
              <a:rect l="l" t="t" r="r" b="b"/>
              <a:pathLst>
                <a:path w="3932" h="2727" fill="none" extrusionOk="0">
                  <a:moveTo>
                    <a:pt x="3931" y="1363"/>
                  </a:moveTo>
                  <a:cubicBezTo>
                    <a:pt x="3931" y="2118"/>
                    <a:pt x="3053" y="2726"/>
                    <a:pt x="1960" y="2726"/>
                  </a:cubicBezTo>
                  <a:cubicBezTo>
                    <a:pt x="879" y="2726"/>
                    <a:pt x="0" y="2118"/>
                    <a:pt x="0" y="1363"/>
                  </a:cubicBezTo>
                  <a:cubicBezTo>
                    <a:pt x="0" y="609"/>
                    <a:pt x="879" y="1"/>
                    <a:pt x="1960" y="1"/>
                  </a:cubicBezTo>
                  <a:cubicBezTo>
                    <a:pt x="3053" y="1"/>
                    <a:pt x="3931" y="609"/>
                    <a:pt x="3931" y="1363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10887026" y="2101436"/>
              <a:ext cx="288025" cy="153683"/>
            </a:xfrm>
            <a:custGeom>
              <a:avLst/>
              <a:gdLst/>
              <a:ahLst/>
              <a:cxnLst/>
              <a:rect l="l" t="t" r="r" b="b"/>
              <a:pathLst>
                <a:path w="2873" h="1533" extrusionOk="0">
                  <a:moveTo>
                    <a:pt x="282" y="1"/>
                  </a:moveTo>
                  <a:lnTo>
                    <a:pt x="57" y="102"/>
                  </a:lnTo>
                  <a:lnTo>
                    <a:pt x="226" y="192"/>
                  </a:lnTo>
                  <a:cubicBezTo>
                    <a:pt x="80" y="282"/>
                    <a:pt x="1" y="361"/>
                    <a:pt x="12" y="451"/>
                  </a:cubicBezTo>
                  <a:cubicBezTo>
                    <a:pt x="12" y="541"/>
                    <a:pt x="102" y="620"/>
                    <a:pt x="260" y="710"/>
                  </a:cubicBezTo>
                  <a:cubicBezTo>
                    <a:pt x="372" y="778"/>
                    <a:pt x="496" y="823"/>
                    <a:pt x="620" y="857"/>
                  </a:cubicBezTo>
                  <a:cubicBezTo>
                    <a:pt x="755" y="890"/>
                    <a:pt x="868" y="913"/>
                    <a:pt x="969" y="913"/>
                  </a:cubicBezTo>
                  <a:lnTo>
                    <a:pt x="1521" y="913"/>
                  </a:lnTo>
                  <a:cubicBezTo>
                    <a:pt x="1564" y="910"/>
                    <a:pt x="1603" y="908"/>
                    <a:pt x="1638" y="908"/>
                  </a:cubicBezTo>
                  <a:cubicBezTo>
                    <a:pt x="1736" y="908"/>
                    <a:pt x="1810" y="919"/>
                    <a:pt x="1859" y="935"/>
                  </a:cubicBezTo>
                  <a:cubicBezTo>
                    <a:pt x="1927" y="958"/>
                    <a:pt x="2017" y="1003"/>
                    <a:pt x="2141" y="1071"/>
                  </a:cubicBezTo>
                  <a:cubicBezTo>
                    <a:pt x="2197" y="1093"/>
                    <a:pt x="2220" y="1127"/>
                    <a:pt x="2231" y="1138"/>
                  </a:cubicBezTo>
                  <a:cubicBezTo>
                    <a:pt x="2231" y="1161"/>
                    <a:pt x="2220" y="1183"/>
                    <a:pt x="2186" y="1194"/>
                  </a:cubicBezTo>
                  <a:cubicBezTo>
                    <a:pt x="2166" y="1201"/>
                    <a:pt x="2143" y="1207"/>
                    <a:pt x="2118" y="1207"/>
                  </a:cubicBezTo>
                  <a:cubicBezTo>
                    <a:pt x="2100" y="1207"/>
                    <a:pt x="2081" y="1204"/>
                    <a:pt x="2062" y="1194"/>
                  </a:cubicBezTo>
                  <a:cubicBezTo>
                    <a:pt x="2017" y="1183"/>
                    <a:pt x="1916" y="1138"/>
                    <a:pt x="1769" y="1048"/>
                  </a:cubicBezTo>
                  <a:lnTo>
                    <a:pt x="1634" y="980"/>
                  </a:lnTo>
                  <a:lnTo>
                    <a:pt x="1127" y="1194"/>
                  </a:lnTo>
                  <a:lnTo>
                    <a:pt x="1228" y="1251"/>
                  </a:lnTo>
                  <a:cubicBezTo>
                    <a:pt x="1476" y="1386"/>
                    <a:pt x="1690" y="1454"/>
                    <a:pt x="1893" y="1465"/>
                  </a:cubicBezTo>
                  <a:cubicBezTo>
                    <a:pt x="1939" y="1467"/>
                    <a:pt x="1983" y="1469"/>
                    <a:pt x="2026" y="1469"/>
                  </a:cubicBezTo>
                  <a:cubicBezTo>
                    <a:pt x="2175" y="1469"/>
                    <a:pt x="2309" y="1452"/>
                    <a:pt x="2422" y="1408"/>
                  </a:cubicBezTo>
                  <a:lnTo>
                    <a:pt x="2636" y="1532"/>
                  </a:lnTo>
                  <a:lnTo>
                    <a:pt x="2873" y="1431"/>
                  </a:lnTo>
                  <a:lnTo>
                    <a:pt x="2659" y="1318"/>
                  </a:lnTo>
                  <a:cubicBezTo>
                    <a:pt x="2817" y="1228"/>
                    <a:pt x="2873" y="1138"/>
                    <a:pt x="2850" y="1048"/>
                  </a:cubicBezTo>
                  <a:cubicBezTo>
                    <a:pt x="2828" y="947"/>
                    <a:pt x="2726" y="845"/>
                    <a:pt x="2524" y="733"/>
                  </a:cubicBezTo>
                  <a:cubicBezTo>
                    <a:pt x="2411" y="665"/>
                    <a:pt x="2287" y="620"/>
                    <a:pt x="2175" y="586"/>
                  </a:cubicBezTo>
                  <a:cubicBezTo>
                    <a:pt x="2062" y="552"/>
                    <a:pt x="1961" y="541"/>
                    <a:pt x="1870" y="530"/>
                  </a:cubicBezTo>
                  <a:cubicBezTo>
                    <a:pt x="1780" y="530"/>
                    <a:pt x="1623" y="530"/>
                    <a:pt x="1409" y="541"/>
                  </a:cubicBezTo>
                  <a:lnTo>
                    <a:pt x="936" y="541"/>
                  </a:lnTo>
                  <a:cubicBezTo>
                    <a:pt x="868" y="530"/>
                    <a:pt x="789" y="507"/>
                    <a:pt x="710" y="462"/>
                  </a:cubicBezTo>
                  <a:cubicBezTo>
                    <a:pt x="654" y="429"/>
                    <a:pt x="620" y="406"/>
                    <a:pt x="620" y="383"/>
                  </a:cubicBezTo>
                  <a:cubicBezTo>
                    <a:pt x="609" y="361"/>
                    <a:pt x="620" y="350"/>
                    <a:pt x="643" y="338"/>
                  </a:cubicBezTo>
                  <a:cubicBezTo>
                    <a:pt x="669" y="325"/>
                    <a:pt x="696" y="320"/>
                    <a:pt x="720" y="320"/>
                  </a:cubicBezTo>
                  <a:cubicBezTo>
                    <a:pt x="737" y="320"/>
                    <a:pt x="753" y="323"/>
                    <a:pt x="767" y="327"/>
                  </a:cubicBezTo>
                  <a:cubicBezTo>
                    <a:pt x="812" y="338"/>
                    <a:pt x="879" y="372"/>
                    <a:pt x="969" y="429"/>
                  </a:cubicBezTo>
                  <a:lnTo>
                    <a:pt x="1060" y="474"/>
                  </a:lnTo>
                  <a:lnTo>
                    <a:pt x="1578" y="271"/>
                  </a:lnTo>
                  <a:cubicBezTo>
                    <a:pt x="1533" y="237"/>
                    <a:pt x="1499" y="215"/>
                    <a:pt x="1476" y="203"/>
                  </a:cubicBezTo>
                  <a:cubicBezTo>
                    <a:pt x="1319" y="113"/>
                    <a:pt x="1150" y="68"/>
                    <a:pt x="981" y="46"/>
                  </a:cubicBezTo>
                  <a:cubicBezTo>
                    <a:pt x="937" y="40"/>
                    <a:pt x="893" y="37"/>
                    <a:pt x="850" y="37"/>
                  </a:cubicBezTo>
                  <a:cubicBezTo>
                    <a:pt x="724" y="37"/>
                    <a:pt x="596" y="60"/>
                    <a:pt x="463" y="102"/>
                  </a:cubicBezTo>
                  <a:lnTo>
                    <a:pt x="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9"/>
            <p:cNvSpPr/>
            <p:nvPr/>
          </p:nvSpPr>
          <p:spPr>
            <a:xfrm>
              <a:off x="10887026" y="2101436"/>
              <a:ext cx="288025" cy="153683"/>
            </a:xfrm>
            <a:custGeom>
              <a:avLst/>
              <a:gdLst/>
              <a:ahLst/>
              <a:cxnLst/>
              <a:rect l="l" t="t" r="r" b="b"/>
              <a:pathLst>
                <a:path w="2873" h="1533" fill="none" extrusionOk="0">
                  <a:moveTo>
                    <a:pt x="1578" y="271"/>
                  </a:moveTo>
                  <a:lnTo>
                    <a:pt x="1060" y="474"/>
                  </a:lnTo>
                  <a:lnTo>
                    <a:pt x="969" y="429"/>
                  </a:lnTo>
                  <a:cubicBezTo>
                    <a:pt x="879" y="372"/>
                    <a:pt x="812" y="338"/>
                    <a:pt x="767" y="327"/>
                  </a:cubicBezTo>
                  <a:cubicBezTo>
                    <a:pt x="733" y="316"/>
                    <a:pt x="688" y="316"/>
                    <a:pt x="643" y="338"/>
                  </a:cubicBezTo>
                  <a:cubicBezTo>
                    <a:pt x="620" y="350"/>
                    <a:pt x="609" y="361"/>
                    <a:pt x="620" y="383"/>
                  </a:cubicBezTo>
                  <a:cubicBezTo>
                    <a:pt x="620" y="406"/>
                    <a:pt x="654" y="429"/>
                    <a:pt x="710" y="462"/>
                  </a:cubicBezTo>
                  <a:cubicBezTo>
                    <a:pt x="789" y="507"/>
                    <a:pt x="868" y="530"/>
                    <a:pt x="936" y="541"/>
                  </a:cubicBezTo>
                  <a:cubicBezTo>
                    <a:pt x="1003" y="541"/>
                    <a:pt x="1161" y="541"/>
                    <a:pt x="1409" y="541"/>
                  </a:cubicBezTo>
                  <a:cubicBezTo>
                    <a:pt x="1623" y="530"/>
                    <a:pt x="1780" y="530"/>
                    <a:pt x="1870" y="530"/>
                  </a:cubicBezTo>
                  <a:cubicBezTo>
                    <a:pt x="1961" y="541"/>
                    <a:pt x="2062" y="552"/>
                    <a:pt x="2175" y="586"/>
                  </a:cubicBezTo>
                  <a:cubicBezTo>
                    <a:pt x="2287" y="620"/>
                    <a:pt x="2411" y="665"/>
                    <a:pt x="2524" y="733"/>
                  </a:cubicBezTo>
                  <a:cubicBezTo>
                    <a:pt x="2726" y="845"/>
                    <a:pt x="2828" y="947"/>
                    <a:pt x="2850" y="1048"/>
                  </a:cubicBezTo>
                  <a:cubicBezTo>
                    <a:pt x="2873" y="1138"/>
                    <a:pt x="2817" y="1228"/>
                    <a:pt x="2659" y="1318"/>
                  </a:cubicBezTo>
                  <a:lnTo>
                    <a:pt x="2873" y="1431"/>
                  </a:lnTo>
                  <a:lnTo>
                    <a:pt x="2636" y="1532"/>
                  </a:lnTo>
                  <a:lnTo>
                    <a:pt x="2422" y="1408"/>
                  </a:lnTo>
                  <a:cubicBezTo>
                    <a:pt x="2276" y="1465"/>
                    <a:pt x="2096" y="1476"/>
                    <a:pt x="1893" y="1465"/>
                  </a:cubicBezTo>
                  <a:cubicBezTo>
                    <a:pt x="1690" y="1454"/>
                    <a:pt x="1476" y="1386"/>
                    <a:pt x="1228" y="1251"/>
                  </a:cubicBezTo>
                  <a:lnTo>
                    <a:pt x="1127" y="1194"/>
                  </a:lnTo>
                  <a:lnTo>
                    <a:pt x="1634" y="980"/>
                  </a:lnTo>
                  <a:lnTo>
                    <a:pt x="1769" y="1048"/>
                  </a:lnTo>
                  <a:cubicBezTo>
                    <a:pt x="1916" y="1138"/>
                    <a:pt x="2017" y="1183"/>
                    <a:pt x="2062" y="1194"/>
                  </a:cubicBezTo>
                  <a:cubicBezTo>
                    <a:pt x="2107" y="1217"/>
                    <a:pt x="2152" y="1206"/>
                    <a:pt x="2186" y="1194"/>
                  </a:cubicBezTo>
                  <a:cubicBezTo>
                    <a:pt x="2220" y="1183"/>
                    <a:pt x="2231" y="1161"/>
                    <a:pt x="2231" y="1138"/>
                  </a:cubicBezTo>
                  <a:cubicBezTo>
                    <a:pt x="2220" y="1127"/>
                    <a:pt x="2197" y="1093"/>
                    <a:pt x="2141" y="1071"/>
                  </a:cubicBezTo>
                  <a:cubicBezTo>
                    <a:pt x="2017" y="1003"/>
                    <a:pt x="1927" y="958"/>
                    <a:pt x="1859" y="935"/>
                  </a:cubicBezTo>
                  <a:cubicBezTo>
                    <a:pt x="1792" y="913"/>
                    <a:pt x="1679" y="902"/>
                    <a:pt x="1521" y="913"/>
                  </a:cubicBezTo>
                  <a:cubicBezTo>
                    <a:pt x="1262" y="913"/>
                    <a:pt x="1082" y="913"/>
                    <a:pt x="969" y="913"/>
                  </a:cubicBezTo>
                  <a:cubicBezTo>
                    <a:pt x="868" y="913"/>
                    <a:pt x="755" y="890"/>
                    <a:pt x="620" y="857"/>
                  </a:cubicBezTo>
                  <a:cubicBezTo>
                    <a:pt x="496" y="823"/>
                    <a:pt x="372" y="778"/>
                    <a:pt x="260" y="710"/>
                  </a:cubicBezTo>
                  <a:cubicBezTo>
                    <a:pt x="102" y="620"/>
                    <a:pt x="12" y="541"/>
                    <a:pt x="12" y="451"/>
                  </a:cubicBezTo>
                  <a:cubicBezTo>
                    <a:pt x="1" y="361"/>
                    <a:pt x="80" y="282"/>
                    <a:pt x="226" y="192"/>
                  </a:cubicBezTo>
                  <a:lnTo>
                    <a:pt x="57" y="102"/>
                  </a:lnTo>
                  <a:lnTo>
                    <a:pt x="282" y="1"/>
                  </a:lnTo>
                  <a:lnTo>
                    <a:pt x="463" y="102"/>
                  </a:lnTo>
                  <a:cubicBezTo>
                    <a:pt x="643" y="46"/>
                    <a:pt x="812" y="23"/>
                    <a:pt x="981" y="46"/>
                  </a:cubicBezTo>
                  <a:cubicBezTo>
                    <a:pt x="1150" y="68"/>
                    <a:pt x="1319" y="113"/>
                    <a:pt x="1476" y="203"/>
                  </a:cubicBezTo>
                  <a:cubicBezTo>
                    <a:pt x="1499" y="215"/>
                    <a:pt x="1533" y="237"/>
                    <a:pt x="1578" y="271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9"/>
            <p:cNvSpPr/>
            <p:nvPr/>
          </p:nvSpPr>
          <p:spPr>
            <a:xfrm>
              <a:off x="10776351" y="1935428"/>
              <a:ext cx="509383" cy="353582"/>
            </a:xfrm>
            <a:custGeom>
              <a:avLst/>
              <a:gdLst/>
              <a:ahLst/>
              <a:cxnLst/>
              <a:rect l="l" t="t" r="r" b="b"/>
              <a:pathLst>
                <a:path w="5081" h="3527" extrusionOk="0">
                  <a:moveTo>
                    <a:pt x="2546" y="1"/>
                  </a:moveTo>
                  <a:cubicBezTo>
                    <a:pt x="1578" y="1"/>
                    <a:pt x="733" y="384"/>
                    <a:pt x="305" y="936"/>
                  </a:cubicBezTo>
                  <a:lnTo>
                    <a:pt x="12" y="936"/>
                  </a:lnTo>
                  <a:lnTo>
                    <a:pt x="1" y="1690"/>
                  </a:lnTo>
                  <a:cubicBezTo>
                    <a:pt x="1" y="1713"/>
                    <a:pt x="1" y="1735"/>
                    <a:pt x="1" y="1769"/>
                  </a:cubicBezTo>
                  <a:cubicBezTo>
                    <a:pt x="1" y="2738"/>
                    <a:pt x="1139" y="3526"/>
                    <a:pt x="2546" y="3526"/>
                  </a:cubicBezTo>
                  <a:cubicBezTo>
                    <a:pt x="3943" y="3526"/>
                    <a:pt x="5081" y="2738"/>
                    <a:pt x="5081" y="1769"/>
                  </a:cubicBezTo>
                  <a:lnTo>
                    <a:pt x="5081" y="936"/>
                  </a:lnTo>
                  <a:lnTo>
                    <a:pt x="4777" y="936"/>
                  </a:lnTo>
                  <a:cubicBezTo>
                    <a:pt x="4349" y="384"/>
                    <a:pt x="3504" y="1"/>
                    <a:pt x="2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9"/>
            <p:cNvSpPr/>
            <p:nvPr/>
          </p:nvSpPr>
          <p:spPr>
            <a:xfrm>
              <a:off x="10776351" y="1935428"/>
              <a:ext cx="509383" cy="353582"/>
            </a:xfrm>
            <a:custGeom>
              <a:avLst/>
              <a:gdLst/>
              <a:ahLst/>
              <a:cxnLst/>
              <a:rect l="l" t="t" r="r" b="b"/>
              <a:pathLst>
                <a:path w="5081" h="3527" extrusionOk="0">
                  <a:moveTo>
                    <a:pt x="2535" y="1"/>
                  </a:moveTo>
                  <a:cubicBezTo>
                    <a:pt x="1139" y="1"/>
                    <a:pt x="1" y="789"/>
                    <a:pt x="1" y="1758"/>
                  </a:cubicBezTo>
                  <a:cubicBezTo>
                    <a:pt x="1" y="2738"/>
                    <a:pt x="1139" y="3526"/>
                    <a:pt x="2535" y="3526"/>
                  </a:cubicBezTo>
                  <a:cubicBezTo>
                    <a:pt x="3943" y="3526"/>
                    <a:pt x="5081" y="2738"/>
                    <a:pt x="5081" y="1758"/>
                  </a:cubicBezTo>
                  <a:cubicBezTo>
                    <a:pt x="5081" y="789"/>
                    <a:pt x="3943" y="1"/>
                    <a:pt x="2535" y="1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10776351" y="1935428"/>
              <a:ext cx="509383" cy="353582"/>
            </a:xfrm>
            <a:custGeom>
              <a:avLst/>
              <a:gdLst/>
              <a:ahLst/>
              <a:cxnLst/>
              <a:rect l="l" t="t" r="r" b="b"/>
              <a:pathLst>
                <a:path w="5081" h="3527" fill="none" extrusionOk="0">
                  <a:moveTo>
                    <a:pt x="4777" y="936"/>
                  </a:moveTo>
                  <a:cubicBezTo>
                    <a:pt x="4349" y="384"/>
                    <a:pt x="3504" y="1"/>
                    <a:pt x="2546" y="1"/>
                  </a:cubicBezTo>
                  <a:cubicBezTo>
                    <a:pt x="1578" y="1"/>
                    <a:pt x="733" y="384"/>
                    <a:pt x="305" y="936"/>
                  </a:cubicBezTo>
                  <a:lnTo>
                    <a:pt x="12" y="936"/>
                  </a:lnTo>
                  <a:lnTo>
                    <a:pt x="1" y="1690"/>
                  </a:lnTo>
                  <a:cubicBezTo>
                    <a:pt x="1" y="1713"/>
                    <a:pt x="1" y="1735"/>
                    <a:pt x="1" y="1769"/>
                  </a:cubicBezTo>
                  <a:cubicBezTo>
                    <a:pt x="1" y="2738"/>
                    <a:pt x="1139" y="3526"/>
                    <a:pt x="2546" y="3526"/>
                  </a:cubicBezTo>
                  <a:cubicBezTo>
                    <a:pt x="3943" y="3526"/>
                    <a:pt x="5081" y="2738"/>
                    <a:pt x="5081" y="1769"/>
                  </a:cubicBezTo>
                  <a:lnTo>
                    <a:pt x="5081" y="936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9"/>
            <p:cNvSpPr/>
            <p:nvPr/>
          </p:nvSpPr>
          <p:spPr>
            <a:xfrm>
              <a:off x="10776351" y="1935428"/>
              <a:ext cx="509383" cy="353582"/>
            </a:xfrm>
            <a:custGeom>
              <a:avLst/>
              <a:gdLst/>
              <a:ahLst/>
              <a:cxnLst/>
              <a:rect l="l" t="t" r="r" b="b"/>
              <a:pathLst>
                <a:path w="5081" h="3527" fill="none" extrusionOk="0">
                  <a:moveTo>
                    <a:pt x="5081" y="1758"/>
                  </a:moveTo>
                  <a:cubicBezTo>
                    <a:pt x="5081" y="2738"/>
                    <a:pt x="3943" y="3526"/>
                    <a:pt x="2535" y="3526"/>
                  </a:cubicBezTo>
                  <a:cubicBezTo>
                    <a:pt x="1139" y="3526"/>
                    <a:pt x="1" y="2738"/>
                    <a:pt x="1" y="1758"/>
                  </a:cubicBezTo>
                  <a:cubicBezTo>
                    <a:pt x="1" y="789"/>
                    <a:pt x="1139" y="1"/>
                    <a:pt x="2535" y="1"/>
                  </a:cubicBezTo>
                  <a:cubicBezTo>
                    <a:pt x="3943" y="1"/>
                    <a:pt x="5081" y="789"/>
                    <a:pt x="5081" y="1758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9"/>
            <p:cNvSpPr/>
            <p:nvPr/>
          </p:nvSpPr>
          <p:spPr>
            <a:xfrm>
              <a:off x="10776351" y="1851923"/>
              <a:ext cx="509383" cy="353481"/>
            </a:xfrm>
            <a:custGeom>
              <a:avLst/>
              <a:gdLst/>
              <a:ahLst/>
              <a:cxnLst/>
              <a:rect l="l" t="t" r="r" b="b"/>
              <a:pathLst>
                <a:path w="5081" h="3526" extrusionOk="0">
                  <a:moveTo>
                    <a:pt x="2535" y="0"/>
                  </a:moveTo>
                  <a:cubicBezTo>
                    <a:pt x="1139" y="0"/>
                    <a:pt x="1" y="789"/>
                    <a:pt x="1" y="1757"/>
                  </a:cubicBezTo>
                  <a:cubicBezTo>
                    <a:pt x="1" y="2737"/>
                    <a:pt x="1139" y="3526"/>
                    <a:pt x="2535" y="3526"/>
                  </a:cubicBezTo>
                  <a:cubicBezTo>
                    <a:pt x="3943" y="3526"/>
                    <a:pt x="5081" y="2737"/>
                    <a:pt x="5081" y="1757"/>
                  </a:cubicBezTo>
                  <a:cubicBezTo>
                    <a:pt x="5081" y="789"/>
                    <a:pt x="3943" y="0"/>
                    <a:pt x="2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9"/>
            <p:cNvSpPr/>
            <p:nvPr/>
          </p:nvSpPr>
          <p:spPr>
            <a:xfrm>
              <a:off x="10776351" y="1851923"/>
              <a:ext cx="509383" cy="353481"/>
            </a:xfrm>
            <a:custGeom>
              <a:avLst/>
              <a:gdLst/>
              <a:ahLst/>
              <a:cxnLst/>
              <a:rect l="l" t="t" r="r" b="b"/>
              <a:pathLst>
                <a:path w="5081" h="3526" fill="none" extrusionOk="0">
                  <a:moveTo>
                    <a:pt x="5081" y="1757"/>
                  </a:moveTo>
                  <a:cubicBezTo>
                    <a:pt x="5081" y="2737"/>
                    <a:pt x="3943" y="3526"/>
                    <a:pt x="2535" y="3526"/>
                  </a:cubicBezTo>
                  <a:cubicBezTo>
                    <a:pt x="1139" y="3526"/>
                    <a:pt x="1" y="2737"/>
                    <a:pt x="1" y="1757"/>
                  </a:cubicBezTo>
                  <a:cubicBezTo>
                    <a:pt x="1" y="789"/>
                    <a:pt x="1139" y="0"/>
                    <a:pt x="2535" y="0"/>
                  </a:cubicBezTo>
                  <a:cubicBezTo>
                    <a:pt x="3943" y="0"/>
                    <a:pt x="5081" y="789"/>
                    <a:pt x="5081" y="1757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9"/>
            <p:cNvSpPr/>
            <p:nvPr/>
          </p:nvSpPr>
          <p:spPr>
            <a:xfrm>
              <a:off x="11032689" y="2205291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1" y="823"/>
                  </a:moveTo>
                  <a:cubicBezTo>
                    <a:pt x="1" y="812"/>
                    <a:pt x="1" y="789"/>
                    <a:pt x="1" y="767"/>
                  </a:cubicBez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9"/>
            <p:cNvSpPr/>
            <p:nvPr/>
          </p:nvSpPr>
          <p:spPr>
            <a:xfrm>
              <a:off x="11088027" y="2200780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1" y="812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9"/>
            <p:cNvSpPr/>
            <p:nvPr/>
          </p:nvSpPr>
          <p:spPr>
            <a:xfrm>
              <a:off x="11139956" y="2189553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1" y="811"/>
                  </a:move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9"/>
            <p:cNvSpPr/>
            <p:nvPr/>
          </p:nvSpPr>
          <p:spPr>
            <a:xfrm>
              <a:off x="11188577" y="2169203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0" y="823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9"/>
            <p:cNvSpPr/>
            <p:nvPr/>
          </p:nvSpPr>
          <p:spPr>
            <a:xfrm>
              <a:off x="11230281" y="2140933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1" y="823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9"/>
            <p:cNvSpPr/>
            <p:nvPr/>
          </p:nvSpPr>
          <p:spPr>
            <a:xfrm>
              <a:off x="11267574" y="2095822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0" y="811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9"/>
            <p:cNvSpPr/>
            <p:nvPr/>
          </p:nvSpPr>
          <p:spPr>
            <a:xfrm>
              <a:off x="10976248" y="2200780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1" y="812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9"/>
            <p:cNvSpPr/>
            <p:nvPr/>
          </p:nvSpPr>
          <p:spPr>
            <a:xfrm>
              <a:off x="10923216" y="2189553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0" y="811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9"/>
            <p:cNvSpPr/>
            <p:nvPr/>
          </p:nvSpPr>
          <p:spPr>
            <a:xfrm>
              <a:off x="10874595" y="2169203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1" y="823"/>
                  </a:move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9"/>
            <p:cNvSpPr/>
            <p:nvPr/>
          </p:nvSpPr>
          <p:spPr>
            <a:xfrm>
              <a:off x="10833994" y="2140933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0" y="823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9"/>
            <p:cNvSpPr/>
            <p:nvPr/>
          </p:nvSpPr>
          <p:spPr>
            <a:xfrm>
              <a:off x="10795599" y="2095822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0" y="811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9"/>
            <p:cNvSpPr/>
            <p:nvPr/>
          </p:nvSpPr>
          <p:spPr>
            <a:xfrm>
              <a:off x="10833994" y="1892523"/>
              <a:ext cx="394193" cy="272279"/>
            </a:xfrm>
            <a:custGeom>
              <a:avLst/>
              <a:gdLst/>
              <a:ahLst/>
              <a:cxnLst/>
              <a:rect l="l" t="t" r="r" b="b"/>
              <a:pathLst>
                <a:path w="3932" h="2716" extrusionOk="0">
                  <a:moveTo>
                    <a:pt x="1960" y="1"/>
                  </a:moveTo>
                  <a:cubicBezTo>
                    <a:pt x="879" y="1"/>
                    <a:pt x="0" y="609"/>
                    <a:pt x="0" y="1352"/>
                  </a:cubicBezTo>
                  <a:cubicBezTo>
                    <a:pt x="0" y="2107"/>
                    <a:pt x="879" y="2715"/>
                    <a:pt x="1960" y="2715"/>
                  </a:cubicBezTo>
                  <a:cubicBezTo>
                    <a:pt x="3053" y="2715"/>
                    <a:pt x="3931" y="2107"/>
                    <a:pt x="3931" y="1352"/>
                  </a:cubicBezTo>
                  <a:cubicBezTo>
                    <a:pt x="3931" y="609"/>
                    <a:pt x="3053" y="1"/>
                    <a:pt x="1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9"/>
            <p:cNvSpPr/>
            <p:nvPr/>
          </p:nvSpPr>
          <p:spPr>
            <a:xfrm>
              <a:off x="10833994" y="1892523"/>
              <a:ext cx="394193" cy="272279"/>
            </a:xfrm>
            <a:custGeom>
              <a:avLst/>
              <a:gdLst/>
              <a:ahLst/>
              <a:cxnLst/>
              <a:rect l="l" t="t" r="r" b="b"/>
              <a:pathLst>
                <a:path w="3932" h="2716" fill="none" extrusionOk="0">
                  <a:moveTo>
                    <a:pt x="3931" y="1352"/>
                  </a:moveTo>
                  <a:cubicBezTo>
                    <a:pt x="3931" y="2107"/>
                    <a:pt x="3053" y="2715"/>
                    <a:pt x="1960" y="2715"/>
                  </a:cubicBezTo>
                  <a:cubicBezTo>
                    <a:pt x="879" y="2715"/>
                    <a:pt x="0" y="2107"/>
                    <a:pt x="0" y="1352"/>
                  </a:cubicBezTo>
                  <a:cubicBezTo>
                    <a:pt x="0" y="609"/>
                    <a:pt x="879" y="1"/>
                    <a:pt x="1960" y="1"/>
                  </a:cubicBezTo>
                  <a:cubicBezTo>
                    <a:pt x="3053" y="1"/>
                    <a:pt x="3931" y="609"/>
                    <a:pt x="3931" y="1352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9"/>
            <p:cNvSpPr/>
            <p:nvPr/>
          </p:nvSpPr>
          <p:spPr>
            <a:xfrm>
              <a:off x="10887026" y="1952370"/>
              <a:ext cx="288025" cy="152581"/>
            </a:xfrm>
            <a:custGeom>
              <a:avLst/>
              <a:gdLst/>
              <a:ahLst/>
              <a:cxnLst/>
              <a:rect l="l" t="t" r="r" b="b"/>
              <a:pathLst>
                <a:path w="2873" h="1522" extrusionOk="0">
                  <a:moveTo>
                    <a:pt x="282" y="1"/>
                  </a:moveTo>
                  <a:lnTo>
                    <a:pt x="57" y="91"/>
                  </a:lnTo>
                  <a:lnTo>
                    <a:pt x="226" y="192"/>
                  </a:lnTo>
                  <a:cubicBezTo>
                    <a:pt x="80" y="271"/>
                    <a:pt x="1" y="361"/>
                    <a:pt x="12" y="440"/>
                  </a:cubicBezTo>
                  <a:cubicBezTo>
                    <a:pt x="12" y="530"/>
                    <a:pt x="102" y="620"/>
                    <a:pt x="260" y="710"/>
                  </a:cubicBezTo>
                  <a:cubicBezTo>
                    <a:pt x="372" y="778"/>
                    <a:pt x="496" y="823"/>
                    <a:pt x="620" y="857"/>
                  </a:cubicBezTo>
                  <a:cubicBezTo>
                    <a:pt x="755" y="891"/>
                    <a:pt x="868" y="902"/>
                    <a:pt x="969" y="913"/>
                  </a:cubicBezTo>
                  <a:cubicBezTo>
                    <a:pt x="1082" y="913"/>
                    <a:pt x="1262" y="913"/>
                    <a:pt x="1521" y="902"/>
                  </a:cubicBezTo>
                  <a:cubicBezTo>
                    <a:pt x="1679" y="902"/>
                    <a:pt x="1792" y="913"/>
                    <a:pt x="1859" y="936"/>
                  </a:cubicBezTo>
                  <a:cubicBezTo>
                    <a:pt x="1927" y="958"/>
                    <a:pt x="2017" y="1003"/>
                    <a:pt x="2141" y="1071"/>
                  </a:cubicBezTo>
                  <a:cubicBezTo>
                    <a:pt x="2197" y="1093"/>
                    <a:pt x="2220" y="1116"/>
                    <a:pt x="2231" y="1138"/>
                  </a:cubicBezTo>
                  <a:cubicBezTo>
                    <a:pt x="2231" y="1161"/>
                    <a:pt x="2220" y="1172"/>
                    <a:pt x="2186" y="1195"/>
                  </a:cubicBezTo>
                  <a:cubicBezTo>
                    <a:pt x="2169" y="1200"/>
                    <a:pt x="2149" y="1203"/>
                    <a:pt x="2128" y="1203"/>
                  </a:cubicBezTo>
                  <a:cubicBezTo>
                    <a:pt x="2107" y="1203"/>
                    <a:pt x="2084" y="1200"/>
                    <a:pt x="2062" y="1195"/>
                  </a:cubicBezTo>
                  <a:cubicBezTo>
                    <a:pt x="2017" y="1172"/>
                    <a:pt x="1916" y="1127"/>
                    <a:pt x="1769" y="1048"/>
                  </a:cubicBezTo>
                  <a:lnTo>
                    <a:pt x="1634" y="969"/>
                  </a:lnTo>
                  <a:lnTo>
                    <a:pt x="1127" y="1183"/>
                  </a:lnTo>
                  <a:lnTo>
                    <a:pt x="1228" y="1240"/>
                  </a:lnTo>
                  <a:cubicBezTo>
                    <a:pt x="1476" y="1375"/>
                    <a:pt x="1690" y="1454"/>
                    <a:pt x="1893" y="1465"/>
                  </a:cubicBezTo>
                  <a:cubicBezTo>
                    <a:pt x="1928" y="1467"/>
                    <a:pt x="1962" y="1468"/>
                    <a:pt x="1995" y="1468"/>
                  </a:cubicBezTo>
                  <a:cubicBezTo>
                    <a:pt x="2157" y="1468"/>
                    <a:pt x="2301" y="1446"/>
                    <a:pt x="2422" y="1409"/>
                  </a:cubicBezTo>
                  <a:lnTo>
                    <a:pt x="2636" y="1521"/>
                  </a:lnTo>
                  <a:lnTo>
                    <a:pt x="2873" y="1431"/>
                  </a:lnTo>
                  <a:lnTo>
                    <a:pt x="2659" y="1319"/>
                  </a:lnTo>
                  <a:cubicBezTo>
                    <a:pt x="2817" y="1228"/>
                    <a:pt x="2873" y="1138"/>
                    <a:pt x="2850" y="1037"/>
                  </a:cubicBezTo>
                  <a:cubicBezTo>
                    <a:pt x="2828" y="947"/>
                    <a:pt x="2726" y="834"/>
                    <a:pt x="2524" y="733"/>
                  </a:cubicBezTo>
                  <a:cubicBezTo>
                    <a:pt x="2411" y="665"/>
                    <a:pt x="2287" y="620"/>
                    <a:pt x="2175" y="586"/>
                  </a:cubicBezTo>
                  <a:cubicBezTo>
                    <a:pt x="2062" y="553"/>
                    <a:pt x="1961" y="530"/>
                    <a:pt x="1870" y="530"/>
                  </a:cubicBezTo>
                  <a:cubicBezTo>
                    <a:pt x="1840" y="526"/>
                    <a:pt x="1803" y="525"/>
                    <a:pt x="1758" y="525"/>
                  </a:cubicBezTo>
                  <a:cubicBezTo>
                    <a:pt x="1669" y="525"/>
                    <a:pt x="1551" y="530"/>
                    <a:pt x="1409" y="530"/>
                  </a:cubicBezTo>
                  <a:cubicBezTo>
                    <a:pt x="1285" y="536"/>
                    <a:pt x="1183" y="539"/>
                    <a:pt x="1105" y="539"/>
                  </a:cubicBezTo>
                  <a:cubicBezTo>
                    <a:pt x="1026" y="539"/>
                    <a:pt x="969" y="536"/>
                    <a:pt x="936" y="530"/>
                  </a:cubicBezTo>
                  <a:cubicBezTo>
                    <a:pt x="868" y="530"/>
                    <a:pt x="789" y="508"/>
                    <a:pt x="710" y="451"/>
                  </a:cubicBezTo>
                  <a:cubicBezTo>
                    <a:pt x="654" y="429"/>
                    <a:pt x="620" y="406"/>
                    <a:pt x="620" y="384"/>
                  </a:cubicBezTo>
                  <a:cubicBezTo>
                    <a:pt x="609" y="361"/>
                    <a:pt x="620" y="350"/>
                    <a:pt x="643" y="327"/>
                  </a:cubicBezTo>
                  <a:cubicBezTo>
                    <a:pt x="665" y="322"/>
                    <a:pt x="688" y="319"/>
                    <a:pt x="709" y="319"/>
                  </a:cubicBezTo>
                  <a:cubicBezTo>
                    <a:pt x="730" y="319"/>
                    <a:pt x="750" y="322"/>
                    <a:pt x="767" y="327"/>
                  </a:cubicBezTo>
                  <a:cubicBezTo>
                    <a:pt x="812" y="339"/>
                    <a:pt x="879" y="372"/>
                    <a:pt x="969" y="418"/>
                  </a:cubicBezTo>
                  <a:lnTo>
                    <a:pt x="1060" y="474"/>
                  </a:lnTo>
                  <a:lnTo>
                    <a:pt x="1578" y="260"/>
                  </a:lnTo>
                  <a:cubicBezTo>
                    <a:pt x="1533" y="237"/>
                    <a:pt x="1499" y="215"/>
                    <a:pt x="1476" y="204"/>
                  </a:cubicBezTo>
                  <a:cubicBezTo>
                    <a:pt x="1319" y="113"/>
                    <a:pt x="1150" y="57"/>
                    <a:pt x="981" y="46"/>
                  </a:cubicBezTo>
                  <a:cubicBezTo>
                    <a:pt x="927" y="39"/>
                    <a:pt x="874" y="35"/>
                    <a:pt x="820" y="35"/>
                  </a:cubicBezTo>
                  <a:cubicBezTo>
                    <a:pt x="704" y="35"/>
                    <a:pt x="586" y="52"/>
                    <a:pt x="463" y="91"/>
                  </a:cubicBezTo>
                  <a:lnTo>
                    <a:pt x="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9"/>
            <p:cNvSpPr/>
            <p:nvPr/>
          </p:nvSpPr>
          <p:spPr>
            <a:xfrm>
              <a:off x="10887026" y="1952370"/>
              <a:ext cx="288025" cy="152581"/>
            </a:xfrm>
            <a:custGeom>
              <a:avLst/>
              <a:gdLst/>
              <a:ahLst/>
              <a:cxnLst/>
              <a:rect l="l" t="t" r="r" b="b"/>
              <a:pathLst>
                <a:path w="2873" h="1522" fill="none" extrusionOk="0">
                  <a:moveTo>
                    <a:pt x="1578" y="260"/>
                  </a:moveTo>
                  <a:lnTo>
                    <a:pt x="1060" y="474"/>
                  </a:lnTo>
                  <a:lnTo>
                    <a:pt x="969" y="418"/>
                  </a:lnTo>
                  <a:cubicBezTo>
                    <a:pt x="879" y="372"/>
                    <a:pt x="812" y="339"/>
                    <a:pt x="767" y="327"/>
                  </a:cubicBezTo>
                  <a:cubicBezTo>
                    <a:pt x="733" y="316"/>
                    <a:pt x="688" y="316"/>
                    <a:pt x="643" y="327"/>
                  </a:cubicBezTo>
                  <a:cubicBezTo>
                    <a:pt x="620" y="350"/>
                    <a:pt x="609" y="361"/>
                    <a:pt x="620" y="384"/>
                  </a:cubicBezTo>
                  <a:cubicBezTo>
                    <a:pt x="620" y="406"/>
                    <a:pt x="654" y="429"/>
                    <a:pt x="710" y="451"/>
                  </a:cubicBezTo>
                  <a:cubicBezTo>
                    <a:pt x="789" y="508"/>
                    <a:pt x="868" y="530"/>
                    <a:pt x="936" y="530"/>
                  </a:cubicBezTo>
                  <a:cubicBezTo>
                    <a:pt x="1003" y="541"/>
                    <a:pt x="1161" y="541"/>
                    <a:pt x="1409" y="530"/>
                  </a:cubicBezTo>
                  <a:cubicBezTo>
                    <a:pt x="1623" y="530"/>
                    <a:pt x="1780" y="519"/>
                    <a:pt x="1870" y="530"/>
                  </a:cubicBezTo>
                  <a:cubicBezTo>
                    <a:pt x="1961" y="530"/>
                    <a:pt x="2062" y="553"/>
                    <a:pt x="2175" y="586"/>
                  </a:cubicBezTo>
                  <a:cubicBezTo>
                    <a:pt x="2287" y="620"/>
                    <a:pt x="2411" y="665"/>
                    <a:pt x="2524" y="733"/>
                  </a:cubicBezTo>
                  <a:cubicBezTo>
                    <a:pt x="2726" y="834"/>
                    <a:pt x="2828" y="947"/>
                    <a:pt x="2850" y="1037"/>
                  </a:cubicBezTo>
                  <a:cubicBezTo>
                    <a:pt x="2873" y="1138"/>
                    <a:pt x="2817" y="1228"/>
                    <a:pt x="2659" y="1319"/>
                  </a:cubicBezTo>
                  <a:lnTo>
                    <a:pt x="2873" y="1431"/>
                  </a:lnTo>
                  <a:lnTo>
                    <a:pt x="2636" y="1521"/>
                  </a:lnTo>
                  <a:lnTo>
                    <a:pt x="2422" y="1409"/>
                  </a:lnTo>
                  <a:cubicBezTo>
                    <a:pt x="2276" y="1454"/>
                    <a:pt x="2096" y="1476"/>
                    <a:pt x="1893" y="1465"/>
                  </a:cubicBezTo>
                  <a:cubicBezTo>
                    <a:pt x="1690" y="1454"/>
                    <a:pt x="1476" y="1375"/>
                    <a:pt x="1228" y="1240"/>
                  </a:cubicBezTo>
                  <a:lnTo>
                    <a:pt x="1127" y="1183"/>
                  </a:lnTo>
                  <a:lnTo>
                    <a:pt x="1634" y="969"/>
                  </a:lnTo>
                  <a:lnTo>
                    <a:pt x="1769" y="1048"/>
                  </a:lnTo>
                  <a:cubicBezTo>
                    <a:pt x="1916" y="1127"/>
                    <a:pt x="2017" y="1172"/>
                    <a:pt x="2062" y="1195"/>
                  </a:cubicBezTo>
                  <a:cubicBezTo>
                    <a:pt x="2107" y="1206"/>
                    <a:pt x="2152" y="1206"/>
                    <a:pt x="2186" y="1195"/>
                  </a:cubicBezTo>
                  <a:cubicBezTo>
                    <a:pt x="2220" y="1172"/>
                    <a:pt x="2231" y="1161"/>
                    <a:pt x="2231" y="1138"/>
                  </a:cubicBezTo>
                  <a:cubicBezTo>
                    <a:pt x="2220" y="1116"/>
                    <a:pt x="2197" y="1093"/>
                    <a:pt x="2141" y="1071"/>
                  </a:cubicBezTo>
                  <a:cubicBezTo>
                    <a:pt x="2017" y="1003"/>
                    <a:pt x="1927" y="958"/>
                    <a:pt x="1859" y="936"/>
                  </a:cubicBezTo>
                  <a:cubicBezTo>
                    <a:pt x="1792" y="913"/>
                    <a:pt x="1679" y="902"/>
                    <a:pt x="1521" y="902"/>
                  </a:cubicBezTo>
                  <a:cubicBezTo>
                    <a:pt x="1262" y="913"/>
                    <a:pt x="1082" y="913"/>
                    <a:pt x="969" y="913"/>
                  </a:cubicBezTo>
                  <a:cubicBezTo>
                    <a:pt x="868" y="902"/>
                    <a:pt x="755" y="891"/>
                    <a:pt x="620" y="857"/>
                  </a:cubicBezTo>
                  <a:cubicBezTo>
                    <a:pt x="496" y="823"/>
                    <a:pt x="372" y="778"/>
                    <a:pt x="260" y="710"/>
                  </a:cubicBezTo>
                  <a:cubicBezTo>
                    <a:pt x="102" y="620"/>
                    <a:pt x="12" y="530"/>
                    <a:pt x="12" y="440"/>
                  </a:cubicBezTo>
                  <a:cubicBezTo>
                    <a:pt x="1" y="361"/>
                    <a:pt x="80" y="271"/>
                    <a:pt x="226" y="192"/>
                  </a:cubicBezTo>
                  <a:lnTo>
                    <a:pt x="57" y="91"/>
                  </a:lnTo>
                  <a:lnTo>
                    <a:pt x="282" y="1"/>
                  </a:lnTo>
                  <a:lnTo>
                    <a:pt x="463" y="91"/>
                  </a:lnTo>
                  <a:cubicBezTo>
                    <a:pt x="643" y="35"/>
                    <a:pt x="812" y="23"/>
                    <a:pt x="981" y="46"/>
                  </a:cubicBezTo>
                  <a:cubicBezTo>
                    <a:pt x="1150" y="57"/>
                    <a:pt x="1319" y="113"/>
                    <a:pt x="1476" y="204"/>
                  </a:cubicBezTo>
                  <a:cubicBezTo>
                    <a:pt x="1499" y="215"/>
                    <a:pt x="1533" y="237"/>
                    <a:pt x="1578" y="260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9"/>
            <p:cNvSpPr/>
            <p:nvPr/>
          </p:nvSpPr>
          <p:spPr>
            <a:xfrm>
              <a:off x="10776351" y="1786463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extrusionOk="0">
                  <a:moveTo>
                    <a:pt x="2546" y="0"/>
                  </a:moveTo>
                  <a:cubicBezTo>
                    <a:pt x="1578" y="0"/>
                    <a:pt x="733" y="372"/>
                    <a:pt x="305" y="924"/>
                  </a:cubicBezTo>
                  <a:lnTo>
                    <a:pt x="12" y="924"/>
                  </a:lnTo>
                  <a:lnTo>
                    <a:pt x="1" y="1678"/>
                  </a:lnTo>
                  <a:cubicBezTo>
                    <a:pt x="1" y="1712"/>
                    <a:pt x="1" y="1735"/>
                    <a:pt x="1" y="1757"/>
                  </a:cubicBezTo>
                  <a:cubicBezTo>
                    <a:pt x="1" y="2726"/>
                    <a:pt x="1139" y="3514"/>
                    <a:pt x="2546" y="3514"/>
                  </a:cubicBezTo>
                  <a:cubicBezTo>
                    <a:pt x="3943" y="3514"/>
                    <a:pt x="5081" y="2726"/>
                    <a:pt x="5081" y="1757"/>
                  </a:cubicBezTo>
                  <a:lnTo>
                    <a:pt x="5081" y="924"/>
                  </a:lnTo>
                  <a:lnTo>
                    <a:pt x="4777" y="924"/>
                  </a:lnTo>
                  <a:cubicBezTo>
                    <a:pt x="4349" y="372"/>
                    <a:pt x="3504" y="0"/>
                    <a:pt x="25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9"/>
            <p:cNvSpPr/>
            <p:nvPr/>
          </p:nvSpPr>
          <p:spPr>
            <a:xfrm>
              <a:off x="10776351" y="1786463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extrusionOk="0">
                  <a:moveTo>
                    <a:pt x="2535" y="0"/>
                  </a:moveTo>
                  <a:cubicBezTo>
                    <a:pt x="1139" y="0"/>
                    <a:pt x="1" y="789"/>
                    <a:pt x="1" y="1757"/>
                  </a:cubicBezTo>
                  <a:cubicBezTo>
                    <a:pt x="1" y="2726"/>
                    <a:pt x="1139" y="3514"/>
                    <a:pt x="2535" y="3514"/>
                  </a:cubicBezTo>
                  <a:cubicBezTo>
                    <a:pt x="3943" y="3514"/>
                    <a:pt x="5081" y="2726"/>
                    <a:pt x="5081" y="1757"/>
                  </a:cubicBezTo>
                  <a:cubicBezTo>
                    <a:pt x="5081" y="789"/>
                    <a:pt x="3943" y="0"/>
                    <a:pt x="2535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9"/>
            <p:cNvSpPr/>
            <p:nvPr/>
          </p:nvSpPr>
          <p:spPr>
            <a:xfrm>
              <a:off x="10776351" y="1786463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fill="none" extrusionOk="0">
                  <a:moveTo>
                    <a:pt x="4777" y="924"/>
                  </a:moveTo>
                  <a:cubicBezTo>
                    <a:pt x="4349" y="372"/>
                    <a:pt x="3504" y="0"/>
                    <a:pt x="2546" y="0"/>
                  </a:cubicBezTo>
                  <a:cubicBezTo>
                    <a:pt x="1578" y="0"/>
                    <a:pt x="733" y="372"/>
                    <a:pt x="305" y="924"/>
                  </a:cubicBezTo>
                  <a:lnTo>
                    <a:pt x="12" y="924"/>
                  </a:lnTo>
                  <a:lnTo>
                    <a:pt x="1" y="1678"/>
                  </a:lnTo>
                  <a:cubicBezTo>
                    <a:pt x="1" y="1712"/>
                    <a:pt x="1" y="1735"/>
                    <a:pt x="1" y="1757"/>
                  </a:cubicBezTo>
                  <a:cubicBezTo>
                    <a:pt x="1" y="2726"/>
                    <a:pt x="1139" y="3514"/>
                    <a:pt x="2546" y="3514"/>
                  </a:cubicBezTo>
                  <a:cubicBezTo>
                    <a:pt x="3943" y="3514"/>
                    <a:pt x="5081" y="2726"/>
                    <a:pt x="5081" y="1757"/>
                  </a:cubicBezTo>
                  <a:lnTo>
                    <a:pt x="5081" y="924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9"/>
            <p:cNvSpPr/>
            <p:nvPr/>
          </p:nvSpPr>
          <p:spPr>
            <a:xfrm>
              <a:off x="10776351" y="1786463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fill="none" extrusionOk="0">
                  <a:moveTo>
                    <a:pt x="5081" y="1757"/>
                  </a:moveTo>
                  <a:cubicBezTo>
                    <a:pt x="5081" y="2726"/>
                    <a:pt x="3943" y="3514"/>
                    <a:pt x="2535" y="3514"/>
                  </a:cubicBezTo>
                  <a:cubicBezTo>
                    <a:pt x="1139" y="3514"/>
                    <a:pt x="1" y="2726"/>
                    <a:pt x="1" y="1757"/>
                  </a:cubicBezTo>
                  <a:cubicBezTo>
                    <a:pt x="1" y="789"/>
                    <a:pt x="1139" y="0"/>
                    <a:pt x="2535" y="0"/>
                  </a:cubicBezTo>
                  <a:cubicBezTo>
                    <a:pt x="3943" y="0"/>
                    <a:pt x="5081" y="789"/>
                    <a:pt x="5081" y="1757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9"/>
            <p:cNvSpPr/>
            <p:nvPr/>
          </p:nvSpPr>
          <p:spPr>
            <a:xfrm>
              <a:off x="10776351" y="1702857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extrusionOk="0">
                  <a:moveTo>
                    <a:pt x="2535" y="1"/>
                  </a:moveTo>
                  <a:cubicBezTo>
                    <a:pt x="1139" y="1"/>
                    <a:pt x="1" y="789"/>
                    <a:pt x="1" y="1758"/>
                  </a:cubicBezTo>
                  <a:cubicBezTo>
                    <a:pt x="1" y="2726"/>
                    <a:pt x="1139" y="3515"/>
                    <a:pt x="2535" y="3515"/>
                  </a:cubicBezTo>
                  <a:cubicBezTo>
                    <a:pt x="3943" y="3515"/>
                    <a:pt x="5081" y="2726"/>
                    <a:pt x="5081" y="1758"/>
                  </a:cubicBezTo>
                  <a:cubicBezTo>
                    <a:pt x="5081" y="789"/>
                    <a:pt x="3943" y="1"/>
                    <a:pt x="25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9"/>
            <p:cNvSpPr/>
            <p:nvPr/>
          </p:nvSpPr>
          <p:spPr>
            <a:xfrm>
              <a:off x="10776351" y="1702857"/>
              <a:ext cx="509383" cy="352379"/>
            </a:xfrm>
            <a:custGeom>
              <a:avLst/>
              <a:gdLst/>
              <a:ahLst/>
              <a:cxnLst/>
              <a:rect l="l" t="t" r="r" b="b"/>
              <a:pathLst>
                <a:path w="5081" h="3515" fill="none" extrusionOk="0">
                  <a:moveTo>
                    <a:pt x="5081" y="1758"/>
                  </a:moveTo>
                  <a:cubicBezTo>
                    <a:pt x="5081" y="2726"/>
                    <a:pt x="3943" y="3515"/>
                    <a:pt x="2535" y="3515"/>
                  </a:cubicBezTo>
                  <a:cubicBezTo>
                    <a:pt x="1139" y="3515"/>
                    <a:pt x="1" y="2726"/>
                    <a:pt x="1" y="1758"/>
                  </a:cubicBezTo>
                  <a:cubicBezTo>
                    <a:pt x="1" y="789"/>
                    <a:pt x="1139" y="1"/>
                    <a:pt x="2535" y="1"/>
                  </a:cubicBezTo>
                  <a:cubicBezTo>
                    <a:pt x="3943" y="1"/>
                    <a:pt x="5081" y="789"/>
                    <a:pt x="5081" y="1758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9"/>
            <p:cNvSpPr/>
            <p:nvPr/>
          </p:nvSpPr>
          <p:spPr>
            <a:xfrm>
              <a:off x="11032689" y="2056325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1" y="822"/>
                  </a:moveTo>
                  <a:cubicBezTo>
                    <a:pt x="1" y="800"/>
                    <a:pt x="1" y="777"/>
                    <a:pt x="1" y="766"/>
                  </a:cubicBez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9"/>
            <p:cNvSpPr/>
            <p:nvPr/>
          </p:nvSpPr>
          <p:spPr>
            <a:xfrm>
              <a:off x="11088027" y="2051714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1" y="812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9"/>
            <p:cNvSpPr/>
            <p:nvPr/>
          </p:nvSpPr>
          <p:spPr>
            <a:xfrm>
              <a:off x="11139956" y="2039384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1" y="822"/>
                  </a:move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9"/>
            <p:cNvSpPr/>
            <p:nvPr/>
          </p:nvSpPr>
          <p:spPr>
            <a:xfrm>
              <a:off x="11188577" y="2020136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0" y="812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11230281" y="1991967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1" y="822"/>
                  </a:move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11267574" y="1945654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0" y="822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10976248" y="2051714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1" y="812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10923216" y="2039384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0" y="822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10874595" y="2020136"/>
              <a:ext cx="100" cy="81403"/>
            </a:xfrm>
            <a:custGeom>
              <a:avLst/>
              <a:gdLst/>
              <a:ahLst/>
              <a:cxnLst/>
              <a:rect l="l" t="t" r="r" b="b"/>
              <a:pathLst>
                <a:path w="1" h="812" fill="none" extrusionOk="0">
                  <a:moveTo>
                    <a:pt x="1" y="812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10833994" y="1991967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0" y="822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10795599" y="1945654"/>
              <a:ext cx="100" cy="82506"/>
            </a:xfrm>
            <a:custGeom>
              <a:avLst/>
              <a:gdLst/>
              <a:ahLst/>
              <a:cxnLst/>
              <a:rect l="l" t="t" r="r" b="b"/>
              <a:pathLst>
                <a:path w="1" h="823" fill="none" extrusionOk="0">
                  <a:moveTo>
                    <a:pt x="0" y="822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9"/>
            <p:cNvSpPr/>
            <p:nvPr/>
          </p:nvSpPr>
          <p:spPr>
            <a:xfrm>
              <a:off x="10833994" y="1742354"/>
              <a:ext cx="394193" cy="273382"/>
            </a:xfrm>
            <a:custGeom>
              <a:avLst/>
              <a:gdLst/>
              <a:ahLst/>
              <a:cxnLst/>
              <a:rect l="l" t="t" r="r" b="b"/>
              <a:pathLst>
                <a:path w="3932" h="2727" extrusionOk="0">
                  <a:moveTo>
                    <a:pt x="1960" y="1"/>
                  </a:moveTo>
                  <a:cubicBezTo>
                    <a:pt x="879" y="1"/>
                    <a:pt x="0" y="609"/>
                    <a:pt x="0" y="1364"/>
                  </a:cubicBezTo>
                  <a:cubicBezTo>
                    <a:pt x="0" y="2118"/>
                    <a:pt x="879" y="2727"/>
                    <a:pt x="1960" y="2727"/>
                  </a:cubicBezTo>
                  <a:cubicBezTo>
                    <a:pt x="3053" y="2727"/>
                    <a:pt x="3931" y="2118"/>
                    <a:pt x="3931" y="1364"/>
                  </a:cubicBezTo>
                  <a:cubicBezTo>
                    <a:pt x="3931" y="609"/>
                    <a:pt x="3053" y="1"/>
                    <a:pt x="19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9"/>
            <p:cNvSpPr/>
            <p:nvPr/>
          </p:nvSpPr>
          <p:spPr>
            <a:xfrm>
              <a:off x="10833994" y="1742354"/>
              <a:ext cx="394193" cy="273382"/>
            </a:xfrm>
            <a:custGeom>
              <a:avLst/>
              <a:gdLst/>
              <a:ahLst/>
              <a:cxnLst/>
              <a:rect l="l" t="t" r="r" b="b"/>
              <a:pathLst>
                <a:path w="3932" h="2727" fill="none" extrusionOk="0">
                  <a:moveTo>
                    <a:pt x="3931" y="1364"/>
                  </a:moveTo>
                  <a:cubicBezTo>
                    <a:pt x="3931" y="2118"/>
                    <a:pt x="3053" y="2727"/>
                    <a:pt x="1960" y="2727"/>
                  </a:cubicBezTo>
                  <a:cubicBezTo>
                    <a:pt x="879" y="2727"/>
                    <a:pt x="0" y="2118"/>
                    <a:pt x="0" y="1364"/>
                  </a:cubicBezTo>
                  <a:cubicBezTo>
                    <a:pt x="0" y="609"/>
                    <a:pt x="879" y="1"/>
                    <a:pt x="1960" y="1"/>
                  </a:cubicBezTo>
                  <a:cubicBezTo>
                    <a:pt x="3053" y="1"/>
                    <a:pt x="3931" y="609"/>
                    <a:pt x="3931" y="1364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9"/>
            <p:cNvSpPr/>
            <p:nvPr/>
          </p:nvSpPr>
          <p:spPr>
            <a:xfrm>
              <a:off x="10887026" y="1802201"/>
              <a:ext cx="288025" cy="153683"/>
            </a:xfrm>
            <a:custGeom>
              <a:avLst/>
              <a:gdLst/>
              <a:ahLst/>
              <a:cxnLst/>
              <a:rect l="l" t="t" r="r" b="b"/>
              <a:pathLst>
                <a:path w="2873" h="1533" extrusionOk="0">
                  <a:moveTo>
                    <a:pt x="282" y="1"/>
                  </a:moveTo>
                  <a:lnTo>
                    <a:pt x="57" y="102"/>
                  </a:lnTo>
                  <a:lnTo>
                    <a:pt x="226" y="192"/>
                  </a:lnTo>
                  <a:cubicBezTo>
                    <a:pt x="80" y="282"/>
                    <a:pt x="1" y="361"/>
                    <a:pt x="12" y="451"/>
                  </a:cubicBezTo>
                  <a:cubicBezTo>
                    <a:pt x="12" y="541"/>
                    <a:pt x="102" y="632"/>
                    <a:pt x="260" y="722"/>
                  </a:cubicBezTo>
                  <a:cubicBezTo>
                    <a:pt x="372" y="778"/>
                    <a:pt x="496" y="823"/>
                    <a:pt x="620" y="857"/>
                  </a:cubicBezTo>
                  <a:cubicBezTo>
                    <a:pt x="755" y="891"/>
                    <a:pt x="868" y="913"/>
                    <a:pt x="969" y="913"/>
                  </a:cubicBezTo>
                  <a:cubicBezTo>
                    <a:pt x="1007" y="917"/>
                    <a:pt x="1052" y="918"/>
                    <a:pt x="1105" y="918"/>
                  </a:cubicBezTo>
                  <a:cubicBezTo>
                    <a:pt x="1211" y="918"/>
                    <a:pt x="1349" y="913"/>
                    <a:pt x="1521" y="913"/>
                  </a:cubicBezTo>
                  <a:cubicBezTo>
                    <a:pt x="1564" y="910"/>
                    <a:pt x="1603" y="909"/>
                    <a:pt x="1638" y="909"/>
                  </a:cubicBezTo>
                  <a:cubicBezTo>
                    <a:pt x="1736" y="909"/>
                    <a:pt x="1810" y="919"/>
                    <a:pt x="1859" y="936"/>
                  </a:cubicBezTo>
                  <a:cubicBezTo>
                    <a:pt x="1927" y="958"/>
                    <a:pt x="2017" y="1003"/>
                    <a:pt x="2141" y="1071"/>
                  </a:cubicBezTo>
                  <a:cubicBezTo>
                    <a:pt x="2197" y="1105"/>
                    <a:pt x="2220" y="1127"/>
                    <a:pt x="2231" y="1138"/>
                  </a:cubicBezTo>
                  <a:cubicBezTo>
                    <a:pt x="2231" y="1161"/>
                    <a:pt x="2220" y="1183"/>
                    <a:pt x="2186" y="1195"/>
                  </a:cubicBezTo>
                  <a:cubicBezTo>
                    <a:pt x="2169" y="1206"/>
                    <a:pt x="2149" y="1212"/>
                    <a:pt x="2128" y="1212"/>
                  </a:cubicBezTo>
                  <a:cubicBezTo>
                    <a:pt x="2107" y="1212"/>
                    <a:pt x="2084" y="1206"/>
                    <a:pt x="2062" y="1195"/>
                  </a:cubicBezTo>
                  <a:cubicBezTo>
                    <a:pt x="2017" y="1183"/>
                    <a:pt x="1916" y="1138"/>
                    <a:pt x="1769" y="1048"/>
                  </a:cubicBezTo>
                  <a:lnTo>
                    <a:pt x="1634" y="981"/>
                  </a:lnTo>
                  <a:lnTo>
                    <a:pt x="1127" y="1195"/>
                  </a:lnTo>
                  <a:lnTo>
                    <a:pt x="1228" y="1251"/>
                  </a:lnTo>
                  <a:cubicBezTo>
                    <a:pt x="1476" y="1386"/>
                    <a:pt x="1690" y="1454"/>
                    <a:pt x="1893" y="1465"/>
                  </a:cubicBezTo>
                  <a:cubicBezTo>
                    <a:pt x="1941" y="1468"/>
                    <a:pt x="1987" y="1469"/>
                    <a:pt x="2033" y="1469"/>
                  </a:cubicBezTo>
                  <a:cubicBezTo>
                    <a:pt x="2179" y="1469"/>
                    <a:pt x="2311" y="1454"/>
                    <a:pt x="2422" y="1420"/>
                  </a:cubicBezTo>
                  <a:lnTo>
                    <a:pt x="2636" y="1533"/>
                  </a:lnTo>
                  <a:lnTo>
                    <a:pt x="2873" y="1431"/>
                  </a:lnTo>
                  <a:lnTo>
                    <a:pt x="2659" y="1319"/>
                  </a:lnTo>
                  <a:cubicBezTo>
                    <a:pt x="2817" y="1240"/>
                    <a:pt x="2873" y="1138"/>
                    <a:pt x="2850" y="1048"/>
                  </a:cubicBezTo>
                  <a:cubicBezTo>
                    <a:pt x="2828" y="947"/>
                    <a:pt x="2726" y="846"/>
                    <a:pt x="2524" y="733"/>
                  </a:cubicBezTo>
                  <a:cubicBezTo>
                    <a:pt x="2411" y="677"/>
                    <a:pt x="2287" y="620"/>
                    <a:pt x="2175" y="586"/>
                  </a:cubicBezTo>
                  <a:cubicBezTo>
                    <a:pt x="2062" y="564"/>
                    <a:pt x="1961" y="541"/>
                    <a:pt x="1870" y="530"/>
                  </a:cubicBezTo>
                  <a:cubicBezTo>
                    <a:pt x="1780" y="530"/>
                    <a:pt x="1623" y="530"/>
                    <a:pt x="1409" y="541"/>
                  </a:cubicBezTo>
                  <a:lnTo>
                    <a:pt x="936" y="541"/>
                  </a:lnTo>
                  <a:cubicBezTo>
                    <a:pt x="868" y="530"/>
                    <a:pt x="789" y="508"/>
                    <a:pt x="710" y="463"/>
                  </a:cubicBezTo>
                  <a:cubicBezTo>
                    <a:pt x="654" y="429"/>
                    <a:pt x="620" y="406"/>
                    <a:pt x="620" y="384"/>
                  </a:cubicBezTo>
                  <a:cubicBezTo>
                    <a:pt x="609" y="372"/>
                    <a:pt x="620" y="350"/>
                    <a:pt x="643" y="339"/>
                  </a:cubicBezTo>
                  <a:cubicBezTo>
                    <a:pt x="669" y="325"/>
                    <a:pt x="696" y="320"/>
                    <a:pt x="720" y="320"/>
                  </a:cubicBezTo>
                  <a:cubicBezTo>
                    <a:pt x="737" y="320"/>
                    <a:pt x="753" y="323"/>
                    <a:pt x="767" y="327"/>
                  </a:cubicBezTo>
                  <a:cubicBezTo>
                    <a:pt x="812" y="339"/>
                    <a:pt x="879" y="372"/>
                    <a:pt x="969" y="429"/>
                  </a:cubicBezTo>
                  <a:lnTo>
                    <a:pt x="1060" y="474"/>
                  </a:lnTo>
                  <a:lnTo>
                    <a:pt x="1578" y="271"/>
                  </a:lnTo>
                  <a:cubicBezTo>
                    <a:pt x="1533" y="237"/>
                    <a:pt x="1499" y="215"/>
                    <a:pt x="1476" y="204"/>
                  </a:cubicBezTo>
                  <a:cubicBezTo>
                    <a:pt x="1319" y="113"/>
                    <a:pt x="1150" y="68"/>
                    <a:pt x="981" y="46"/>
                  </a:cubicBezTo>
                  <a:cubicBezTo>
                    <a:pt x="937" y="40"/>
                    <a:pt x="893" y="37"/>
                    <a:pt x="850" y="37"/>
                  </a:cubicBezTo>
                  <a:cubicBezTo>
                    <a:pt x="724" y="37"/>
                    <a:pt x="596" y="60"/>
                    <a:pt x="463" y="102"/>
                  </a:cubicBezTo>
                  <a:lnTo>
                    <a:pt x="282" y="1"/>
                  </a:ln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9"/>
            <p:cNvSpPr/>
            <p:nvPr/>
          </p:nvSpPr>
          <p:spPr>
            <a:xfrm>
              <a:off x="10887026" y="1802201"/>
              <a:ext cx="288025" cy="153683"/>
            </a:xfrm>
            <a:custGeom>
              <a:avLst/>
              <a:gdLst/>
              <a:ahLst/>
              <a:cxnLst/>
              <a:rect l="l" t="t" r="r" b="b"/>
              <a:pathLst>
                <a:path w="2873" h="1533" fill="none" extrusionOk="0">
                  <a:moveTo>
                    <a:pt x="1578" y="271"/>
                  </a:moveTo>
                  <a:lnTo>
                    <a:pt x="1060" y="474"/>
                  </a:lnTo>
                  <a:lnTo>
                    <a:pt x="969" y="429"/>
                  </a:lnTo>
                  <a:cubicBezTo>
                    <a:pt x="879" y="372"/>
                    <a:pt x="812" y="339"/>
                    <a:pt x="767" y="327"/>
                  </a:cubicBezTo>
                  <a:cubicBezTo>
                    <a:pt x="733" y="316"/>
                    <a:pt x="688" y="316"/>
                    <a:pt x="643" y="339"/>
                  </a:cubicBezTo>
                  <a:cubicBezTo>
                    <a:pt x="620" y="350"/>
                    <a:pt x="609" y="372"/>
                    <a:pt x="620" y="384"/>
                  </a:cubicBezTo>
                  <a:cubicBezTo>
                    <a:pt x="620" y="406"/>
                    <a:pt x="654" y="429"/>
                    <a:pt x="710" y="463"/>
                  </a:cubicBezTo>
                  <a:cubicBezTo>
                    <a:pt x="789" y="508"/>
                    <a:pt x="868" y="530"/>
                    <a:pt x="936" y="541"/>
                  </a:cubicBezTo>
                  <a:cubicBezTo>
                    <a:pt x="1003" y="541"/>
                    <a:pt x="1161" y="541"/>
                    <a:pt x="1409" y="541"/>
                  </a:cubicBezTo>
                  <a:cubicBezTo>
                    <a:pt x="1623" y="530"/>
                    <a:pt x="1780" y="530"/>
                    <a:pt x="1870" y="530"/>
                  </a:cubicBezTo>
                  <a:cubicBezTo>
                    <a:pt x="1961" y="541"/>
                    <a:pt x="2062" y="564"/>
                    <a:pt x="2175" y="586"/>
                  </a:cubicBezTo>
                  <a:cubicBezTo>
                    <a:pt x="2287" y="620"/>
                    <a:pt x="2411" y="677"/>
                    <a:pt x="2524" y="733"/>
                  </a:cubicBezTo>
                  <a:cubicBezTo>
                    <a:pt x="2726" y="846"/>
                    <a:pt x="2828" y="947"/>
                    <a:pt x="2850" y="1048"/>
                  </a:cubicBezTo>
                  <a:cubicBezTo>
                    <a:pt x="2873" y="1138"/>
                    <a:pt x="2817" y="1240"/>
                    <a:pt x="2659" y="1319"/>
                  </a:cubicBezTo>
                  <a:lnTo>
                    <a:pt x="2873" y="1431"/>
                  </a:lnTo>
                  <a:lnTo>
                    <a:pt x="2636" y="1533"/>
                  </a:lnTo>
                  <a:lnTo>
                    <a:pt x="2422" y="1420"/>
                  </a:lnTo>
                  <a:cubicBezTo>
                    <a:pt x="2276" y="1465"/>
                    <a:pt x="2096" y="1476"/>
                    <a:pt x="1893" y="1465"/>
                  </a:cubicBezTo>
                  <a:cubicBezTo>
                    <a:pt x="1690" y="1454"/>
                    <a:pt x="1476" y="1386"/>
                    <a:pt x="1228" y="1251"/>
                  </a:cubicBezTo>
                  <a:lnTo>
                    <a:pt x="1127" y="1195"/>
                  </a:lnTo>
                  <a:lnTo>
                    <a:pt x="1634" y="981"/>
                  </a:lnTo>
                  <a:lnTo>
                    <a:pt x="1769" y="1048"/>
                  </a:lnTo>
                  <a:cubicBezTo>
                    <a:pt x="1916" y="1138"/>
                    <a:pt x="2017" y="1183"/>
                    <a:pt x="2062" y="1195"/>
                  </a:cubicBezTo>
                  <a:cubicBezTo>
                    <a:pt x="2107" y="1217"/>
                    <a:pt x="2152" y="1217"/>
                    <a:pt x="2186" y="1195"/>
                  </a:cubicBezTo>
                  <a:cubicBezTo>
                    <a:pt x="2220" y="1183"/>
                    <a:pt x="2231" y="1161"/>
                    <a:pt x="2231" y="1138"/>
                  </a:cubicBezTo>
                  <a:cubicBezTo>
                    <a:pt x="2220" y="1127"/>
                    <a:pt x="2197" y="1105"/>
                    <a:pt x="2141" y="1071"/>
                  </a:cubicBezTo>
                  <a:cubicBezTo>
                    <a:pt x="2017" y="1003"/>
                    <a:pt x="1927" y="958"/>
                    <a:pt x="1859" y="936"/>
                  </a:cubicBezTo>
                  <a:cubicBezTo>
                    <a:pt x="1792" y="913"/>
                    <a:pt x="1679" y="902"/>
                    <a:pt x="1521" y="913"/>
                  </a:cubicBezTo>
                  <a:cubicBezTo>
                    <a:pt x="1262" y="913"/>
                    <a:pt x="1082" y="924"/>
                    <a:pt x="969" y="913"/>
                  </a:cubicBezTo>
                  <a:cubicBezTo>
                    <a:pt x="868" y="913"/>
                    <a:pt x="755" y="891"/>
                    <a:pt x="620" y="857"/>
                  </a:cubicBezTo>
                  <a:cubicBezTo>
                    <a:pt x="496" y="823"/>
                    <a:pt x="372" y="778"/>
                    <a:pt x="260" y="722"/>
                  </a:cubicBezTo>
                  <a:cubicBezTo>
                    <a:pt x="102" y="632"/>
                    <a:pt x="12" y="541"/>
                    <a:pt x="12" y="451"/>
                  </a:cubicBezTo>
                  <a:cubicBezTo>
                    <a:pt x="1" y="361"/>
                    <a:pt x="80" y="282"/>
                    <a:pt x="226" y="192"/>
                  </a:cubicBezTo>
                  <a:lnTo>
                    <a:pt x="57" y="102"/>
                  </a:lnTo>
                  <a:lnTo>
                    <a:pt x="282" y="1"/>
                  </a:lnTo>
                  <a:lnTo>
                    <a:pt x="463" y="102"/>
                  </a:lnTo>
                  <a:cubicBezTo>
                    <a:pt x="643" y="46"/>
                    <a:pt x="812" y="23"/>
                    <a:pt x="981" y="46"/>
                  </a:cubicBezTo>
                  <a:cubicBezTo>
                    <a:pt x="1150" y="68"/>
                    <a:pt x="1319" y="113"/>
                    <a:pt x="1476" y="204"/>
                  </a:cubicBezTo>
                  <a:cubicBezTo>
                    <a:pt x="1499" y="215"/>
                    <a:pt x="1533" y="237"/>
                    <a:pt x="1578" y="271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29"/>
          <p:cNvGrpSpPr/>
          <p:nvPr/>
        </p:nvGrpSpPr>
        <p:grpSpPr>
          <a:xfrm>
            <a:off x="7649815" y="3789985"/>
            <a:ext cx="1226139" cy="1052197"/>
            <a:chOff x="3337647" y="-19723"/>
            <a:chExt cx="543453" cy="466358"/>
          </a:xfrm>
        </p:grpSpPr>
        <p:grpSp>
          <p:nvGrpSpPr>
            <p:cNvPr id="371" name="Google Shape;371;p29"/>
            <p:cNvGrpSpPr/>
            <p:nvPr/>
          </p:nvGrpSpPr>
          <p:grpSpPr>
            <a:xfrm>
              <a:off x="3337647" y="-19723"/>
              <a:ext cx="543453" cy="466358"/>
              <a:chOff x="3670072" y="965127"/>
              <a:chExt cx="543453" cy="466358"/>
            </a:xfrm>
          </p:grpSpPr>
          <p:sp>
            <p:nvSpPr>
              <p:cNvPr id="372" name="Google Shape;372;p29"/>
              <p:cNvSpPr/>
              <p:nvPr/>
            </p:nvSpPr>
            <p:spPr>
              <a:xfrm>
                <a:off x="3670077" y="1171687"/>
                <a:ext cx="543449" cy="259798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6748" extrusionOk="0">
                    <a:moveTo>
                      <a:pt x="23" y="1"/>
                    </a:moveTo>
                    <a:cubicBezTo>
                      <a:pt x="35" y="46"/>
                      <a:pt x="35" y="80"/>
                      <a:pt x="46" y="125"/>
                    </a:cubicBezTo>
                    <a:cubicBezTo>
                      <a:pt x="12" y="249"/>
                      <a:pt x="1" y="372"/>
                      <a:pt x="1" y="508"/>
                    </a:cubicBezTo>
                    <a:cubicBezTo>
                      <a:pt x="1" y="586"/>
                      <a:pt x="1" y="654"/>
                      <a:pt x="12" y="733"/>
                    </a:cubicBezTo>
                    <a:lnTo>
                      <a:pt x="1" y="1397"/>
                    </a:lnTo>
                    <a:cubicBezTo>
                      <a:pt x="1" y="1454"/>
                      <a:pt x="1" y="1499"/>
                      <a:pt x="1" y="1544"/>
                    </a:cubicBezTo>
                    <a:cubicBezTo>
                      <a:pt x="1" y="1916"/>
                      <a:pt x="125" y="2265"/>
                      <a:pt x="361" y="2569"/>
                    </a:cubicBezTo>
                    <a:cubicBezTo>
                      <a:pt x="372" y="2580"/>
                      <a:pt x="384" y="2591"/>
                      <a:pt x="395" y="2614"/>
                    </a:cubicBezTo>
                    <a:cubicBezTo>
                      <a:pt x="936" y="3290"/>
                      <a:pt x="1983" y="3740"/>
                      <a:pt x="3177" y="3740"/>
                    </a:cubicBezTo>
                    <a:cubicBezTo>
                      <a:pt x="3898" y="3740"/>
                      <a:pt x="4551" y="3582"/>
                      <a:pt x="5092" y="3301"/>
                    </a:cubicBezTo>
                    <a:lnTo>
                      <a:pt x="5092" y="3301"/>
                    </a:lnTo>
                    <a:cubicBezTo>
                      <a:pt x="5081" y="3368"/>
                      <a:pt x="5069" y="3436"/>
                      <a:pt x="5069" y="3504"/>
                    </a:cubicBezTo>
                    <a:cubicBezTo>
                      <a:pt x="5069" y="3582"/>
                      <a:pt x="5081" y="3661"/>
                      <a:pt x="5092" y="3740"/>
                    </a:cubicBezTo>
                    <a:lnTo>
                      <a:pt x="5081" y="4405"/>
                    </a:lnTo>
                    <a:cubicBezTo>
                      <a:pt x="5081" y="4450"/>
                      <a:pt x="5069" y="4506"/>
                      <a:pt x="5069" y="4551"/>
                    </a:cubicBezTo>
                    <a:cubicBezTo>
                      <a:pt x="5069" y="4698"/>
                      <a:pt x="5092" y="4844"/>
                      <a:pt x="5137" y="4990"/>
                    </a:cubicBezTo>
                    <a:cubicBezTo>
                      <a:pt x="5430" y="5993"/>
                      <a:pt x="6714" y="6747"/>
                      <a:pt x="8257" y="6747"/>
                    </a:cubicBezTo>
                    <a:cubicBezTo>
                      <a:pt x="9000" y="6747"/>
                      <a:pt x="9687" y="6567"/>
                      <a:pt x="10239" y="6274"/>
                    </a:cubicBezTo>
                    <a:cubicBezTo>
                      <a:pt x="10262" y="6252"/>
                      <a:pt x="10295" y="6241"/>
                      <a:pt x="10318" y="6218"/>
                    </a:cubicBezTo>
                    <a:cubicBezTo>
                      <a:pt x="10611" y="6049"/>
                      <a:pt x="10847" y="5846"/>
                      <a:pt x="11039" y="5610"/>
                    </a:cubicBezTo>
                    <a:cubicBezTo>
                      <a:pt x="11050" y="5599"/>
                      <a:pt x="11061" y="5587"/>
                      <a:pt x="11073" y="5576"/>
                    </a:cubicBezTo>
                    <a:cubicBezTo>
                      <a:pt x="11208" y="5396"/>
                      <a:pt x="11309" y="5193"/>
                      <a:pt x="11365" y="4990"/>
                    </a:cubicBezTo>
                    <a:cubicBezTo>
                      <a:pt x="11411" y="4844"/>
                      <a:pt x="11433" y="4698"/>
                      <a:pt x="11433" y="4551"/>
                    </a:cubicBezTo>
                    <a:lnTo>
                      <a:pt x="11433" y="4258"/>
                    </a:lnTo>
                    <a:cubicBezTo>
                      <a:pt x="11726" y="4326"/>
                      <a:pt x="12041" y="4360"/>
                      <a:pt x="12368" y="4360"/>
                    </a:cubicBezTo>
                    <a:cubicBezTo>
                      <a:pt x="13123" y="4360"/>
                      <a:pt x="13810" y="4179"/>
                      <a:pt x="14350" y="3875"/>
                    </a:cubicBezTo>
                    <a:cubicBezTo>
                      <a:pt x="14384" y="3864"/>
                      <a:pt x="14407" y="3842"/>
                      <a:pt x="14440" y="3830"/>
                    </a:cubicBezTo>
                    <a:cubicBezTo>
                      <a:pt x="14722" y="3661"/>
                      <a:pt x="14970" y="3447"/>
                      <a:pt x="15150" y="3222"/>
                    </a:cubicBezTo>
                    <a:cubicBezTo>
                      <a:pt x="15161" y="3211"/>
                      <a:pt x="15172" y="3188"/>
                      <a:pt x="15184" y="3177"/>
                    </a:cubicBezTo>
                    <a:cubicBezTo>
                      <a:pt x="15319" y="2997"/>
                      <a:pt x="15432" y="2805"/>
                      <a:pt x="15488" y="2603"/>
                    </a:cubicBezTo>
                    <a:cubicBezTo>
                      <a:pt x="15533" y="2456"/>
                      <a:pt x="15555" y="2310"/>
                      <a:pt x="15555" y="2152"/>
                    </a:cubicBezTo>
                    <a:lnTo>
                      <a:pt x="15555" y="1116"/>
                    </a:lnTo>
                    <a:cubicBezTo>
                      <a:pt x="15555" y="981"/>
                      <a:pt x="15533" y="857"/>
                      <a:pt x="15499" y="733"/>
                    </a:cubicBezTo>
                    <a:cubicBezTo>
                      <a:pt x="15533" y="609"/>
                      <a:pt x="15555" y="485"/>
                      <a:pt x="15555" y="350"/>
                    </a:cubicBezTo>
                    <a:lnTo>
                      <a:pt x="15555" y="1"/>
                    </a:lnTo>
                    <a:close/>
                  </a:path>
                </a:pathLst>
              </a:custGeom>
              <a:solidFill>
                <a:srgbClr val="000000">
                  <a:alpha val="126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29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lnTo>
                      <a:pt x="5981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29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29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fill="none" extrusionOk="0">
                    <a:moveTo>
                      <a:pt x="5981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29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29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64" y="3413"/>
                      <a:pt x="6364" y="2197"/>
                    </a:cubicBezTo>
                    <a:cubicBezTo>
                      <a:pt x="6364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29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29"/>
              <p:cNvSpPr/>
              <p:nvPr/>
            </p:nvSpPr>
            <p:spPr>
              <a:xfrm>
                <a:off x="4102903" y="127478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cubicBezTo>
                      <a:pt x="0" y="1003"/>
                      <a:pt x="0" y="981"/>
                      <a:pt x="0" y="947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29"/>
              <p:cNvSpPr/>
              <p:nvPr/>
            </p:nvSpPr>
            <p:spPr>
              <a:xfrm>
                <a:off x="4078100" y="127244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29"/>
              <p:cNvSpPr/>
              <p:nvPr/>
            </p:nvSpPr>
            <p:spPr>
              <a:xfrm>
                <a:off x="4055288" y="126730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29"/>
              <p:cNvSpPr/>
              <p:nvPr/>
            </p:nvSpPr>
            <p:spPr>
              <a:xfrm>
                <a:off x="4034048" y="125864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29"/>
              <p:cNvSpPr/>
              <p:nvPr/>
            </p:nvSpPr>
            <p:spPr>
              <a:xfrm>
                <a:off x="4016337" y="124645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29"/>
              <p:cNvSpPr/>
              <p:nvPr/>
            </p:nvSpPr>
            <p:spPr>
              <a:xfrm>
                <a:off x="3999813" y="122639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29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23" y="2647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29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29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37"/>
                    </a:lnTo>
                    <a:cubicBezTo>
                      <a:pt x="90" y="350"/>
                      <a:pt x="0" y="451"/>
                      <a:pt x="11" y="564"/>
                    </a:cubicBezTo>
                    <a:cubicBezTo>
                      <a:pt x="11" y="665"/>
                      <a:pt x="124" y="778"/>
                      <a:pt x="327" y="891"/>
                    </a:cubicBezTo>
                    <a:cubicBezTo>
                      <a:pt x="462" y="969"/>
                      <a:pt x="620" y="1026"/>
                      <a:pt x="777" y="1071"/>
                    </a:cubicBezTo>
                    <a:cubicBezTo>
                      <a:pt x="935" y="1105"/>
                      <a:pt x="1081" y="1138"/>
                      <a:pt x="1216" y="1138"/>
                    </a:cubicBezTo>
                    <a:cubicBezTo>
                      <a:pt x="1352" y="1138"/>
                      <a:pt x="1577" y="1138"/>
                      <a:pt x="1904" y="1127"/>
                    </a:cubicBezTo>
                    <a:cubicBezTo>
                      <a:pt x="2095" y="1127"/>
                      <a:pt x="2241" y="1138"/>
                      <a:pt x="2320" y="1161"/>
                    </a:cubicBezTo>
                    <a:cubicBezTo>
                      <a:pt x="2410" y="1195"/>
                      <a:pt x="2534" y="1251"/>
                      <a:pt x="2681" y="1330"/>
                    </a:cubicBezTo>
                    <a:cubicBezTo>
                      <a:pt x="2737" y="1364"/>
                      <a:pt x="2782" y="1397"/>
                      <a:pt x="2782" y="1420"/>
                    </a:cubicBezTo>
                    <a:cubicBezTo>
                      <a:pt x="2793" y="1454"/>
                      <a:pt x="2782" y="1476"/>
                      <a:pt x="2737" y="1487"/>
                    </a:cubicBezTo>
                    <a:cubicBezTo>
                      <a:pt x="2709" y="1499"/>
                      <a:pt x="2684" y="1504"/>
                      <a:pt x="2658" y="1504"/>
                    </a:cubicBezTo>
                    <a:cubicBezTo>
                      <a:pt x="2633" y="1504"/>
                      <a:pt x="2608" y="1499"/>
                      <a:pt x="2579" y="1487"/>
                    </a:cubicBezTo>
                    <a:cubicBezTo>
                      <a:pt x="2512" y="1476"/>
                      <a:pt x="2399" y="1409"/>
                      <a:pt x="2219" y="1307"/>
                    </a:cubicBezTo>
                    <a:lnTo>
                      <a:pt x="2050" y="1217"/>
                    </a:lnTo>
                    <a:lnTo>
                      <a:pt x="1408" y="1487"/>
                    </a:lnTo>
                    <a:lnTo>
                      <a:pt x="1543" y="1555"/>
                    </a:lnTo>
                    <a:cubicBezTo>
                      <a:pt x="1847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4" y="1834"/>
                      <a:pt x="2886" y="1809"/>
                      <a:pt x="3030" y="1758"/>
                    </a:cubicBezTo>
                    <a:lnTo>
                      <a:pt x="3289" y="1904"/>
                    </a:lnTo>
                    <a:lnTo>
                      <a:pt x="3582" y="1792"/>
                    </a:lnTo>
                    <a:lnTo>
                      <a:pt x="3334" y="1645"/>
                    </a:lnTo>
                    <a:cubicBezTo>
                      <a:pt x="3514" y="1533"/>
                      <a:pt x="3593" y="1420"/>
                      <a:pt x="3571" y="1296"/>
                    </a:cubicBezTo>
                    <a:cubicBezTo>
                      <a:pt x="3537" y="1172"/>
                      <a:pt x="3402" y="1048"/>
                      <a:pt x="3165" y="913"/>
                    </a:cubicBezTo>
                    <a:cubicBezTo>
                      <a:pt x="3007" y="834"/>
                      <a:pt x="2861" y="767"/>
                      <a:pt x="2726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3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5" y="671"/>
                      <a:pt x="1478" y="674"/>
                      <a:pt x="1380" y="674"/>
                    </a:cubicBezTo>
                    <a:cubicBezTo>
                      <a:pt x="1281" y="674"/>
                      <a:pt x="1211" y="671"/>
                      <a:pt x="1171" y="665"/>
                    </a:cubicBezTo>
                    <a:cubicBezTo>
                      <a:pt x="1081" y="665"/>
                      <a:pt x="991" y="631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7" y="404"/>
                      <a:pt x="868" y="399"/>
                      <a:pt x="897" y="399"/>
                    </a:cubicBezTo>
                    <a:cubicBezTo>
                      <a:pt x="918" y="399"/>
                      <a:pt x="939" y="402"/>
                      <a:pt x="957" y="406"/>
                    </a:cubicBezTo>
                    <a:cubicBezTo>
                      <a:pt x="1014" y="417"/>
                      <a:pt x="1093" y="463"/>
                      <a:pt x="1216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81" y="271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29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6" y="530"/>
                    </a:lnTo>
                    <a:cubicBezTo>
                      <a:pt x="1093" y="463"/>
                      <a:pt x="1014" y="417"/>
                      <a:pt x="957" y="406"/>
                    </a:cubicBezTo>
                    <a:cubicBezTo>
                      <a:pt x="912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31"/>
                      <a:pt x="1081" y="665"/>
                      <a:pt x="1171" y="665"/>
                    </a:cubicBezTo>
                    <a:cubicBezTo>
                      <a:pt x="1250" y="677"/>
                      <a:pt x="1453" y="677"/>
                      <a:pt x="1757" y="665"/>
                    </a:cubicBezTo>
                    <a:cubicBezTo>
                      <a:pt x="2027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26" y="733"/>
                    </a:cubicBezTo>
                    <a:cubicBezTo>
                      <a:pt x="2861" y="767"/>
                      <a:pt x="3007" y="834"/>
                      <a:pt x="3165" y="913"/>
                    </a:cubicBezTo>
                    <a:cubicBezTo>
                      <a:pt x="3402" y="1048"/>
                      <a:pt x="3537" y="1172"/>
                      <a:pt x="3571" y="1296"/>
                    </a:cubicBezTo>
                    <a:cubicBezTo>
                      <a:pt x="3593" y="1420"/>
                      <a:pt x="3514" y="1533"/>
                      <a:pt x="3334" y="1645"/>
                    </a:cubicBezTo>
                    <a:lnTo>
                      <a:pt x="3582" y="1792"/>
                    </a:lnTo>
                    <a:lnTo>
                      <a:pt x="3289" y="1904"/>
                    </a:lnTo>
                    <a:lnTo>
                      <a:pt x="3030" y="1758"/>
                    </a:lnTo>
                    <a:cubicBezTo>
                      <a:pt x="2838" y="1825"/>
                      <a:pt x="2613" y="1848"/>
                      <a:pt x="2365" y="1825"/>
                    </a:cubicBezTo>
                    <a:cubicBezTo>
                      <a:pt x="2118" y="1814"/>
                      <a:pt x="1847" y="1724"/>
                      <a:pt x="1543" y="1555"/>
                    </a:cubicBezTo>
                    <a:lnTo>
                      <a:pt x="1408" y="1487"/>
                    </a:lnTo>
                    <a:lnTo>
                      <a:pt x="2050" y="1217"/>
                    </a:lnTo>
                    <a:lnTo>
                      <a:pt x="2219" y="1307"/>
                    </a:lnTo>
                    <a:cubicBezTo>
                      <a:pt x="2399" y="1409"/>
                      <a:pt x="2512" y="1476"/>
                      <a:pt x="2579" y="1487"/>
                    </a:cubicBezTo>
                    <a:cubicBezTo>
                      <a:pt x="2636" y="1510"/>
                      <a:pt x="2681" y="1510"/>
                      <a:pt x="2737" y="1487"/>
                    </a:cubicBezTo>
                    <a:cubicBezTo>
                      <a:pt x="2782" y="1476"/>
                      <a:pt x="2793" y="1454"/>
                      <a:pt x="2782" y="1420"/>
                    </a:cubicBezTo>
                    <a:cubicBezTo>
                      <a:pt x="2782" y="1397"/>
                      <a:pt x="2737" y="1364"/>
                      <a:pt x="2681" y="1330"/>
                    </a:cubicBezTo>
                    <a:cubicBezTo>
                      <a:pt x="2534" y="1251"/>
                      <a:pt x="2410" y="1195"/>
                      <a:pt x="2320" y="1161"/>
                    </a:cubicBezTo>
                    <a:cubicBezTo>
                      <a:pt x="2241" y="1138"/>
                      <a:pt x="2095" y="1127"/>
                      <a:pt x="1904" y="1127"/>
                    </a:cubicBezTo>
                    <a:cubicBezTo>
                      <a:pt x="1577" y="1138"/>
                      <a:pt x="1352" y="1138"/>
                      <a:pt x="1216" y="1138"/>
                    </a:cubicBezTo>
                    <a:cubicBezTo>
                      <a:pt x="1081" y="1138"/>
                      <a:pt x="935" y="1105"/>
                      <a:pt x="777" y="1071"/>
                    </a:cubicBezTo>
                    <a:cubicBezTo>
                      <a:pt x="620" y="1026"/>
                      <a:pt x="462" y="969"/>
                      <a:pt x="327" y="891"/>
                    </a:cubicBezTo>
                    <a:cubicBezTo>
                      <a:pt x="124" y="778"/>
                      <a:pt x="11" y="665"/>
                      <a:pt x="11" y="564"/>
                    </a:cubicBezTo>
                    <a:cubicBezTo>
                      <a:pt x="0" y="451"/>
                      <a:pt x="90" y="350"/>
                      <a:pt x="282" y="237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29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29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29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29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29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7"/>
                    </a:cubicBezTo>
                    <a:cubicBezTo>
                      <a:pt x="6364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29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3"/>
                      <a:pt x="4934" y="4393"/>
                      <a:pt x="3177" y="4393"/>
                    </a:cubicBezTo>
                    <a:cubicBezTo>
                      <a:pt x="1420" y="4393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29"/>
              <p:cNvSpPr/>
              <p:nvPr/>
            </p:nvSpPr>
            <p:spPr>
              <a:xfrm>
                <a:off x="4102903" y="121144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0" y="958"/>
                    </a:cubicBez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29"/>
              <p:cNvSpPr/>
              <p:nvPr/>
            </p:nvSpPr>
            <p:spPr>
              <a:xfrm>
                <a:off x="4078100" y="1209490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29"/>
              <p:cNvSpPr/>
              <p:nvPr/>
            </p:nvSpPr>
            <p:spPr>
              <a:xfrm>
                <a:off x="4055288" y="1204354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29"/>
              <p:cNvSpPr/>
              <p:nvPr/>
            </p:nvSpPr>
            <p:spPr>
              <a:xfrm>
                <a:off x="4034048" y="119569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29"/>
              <p:cNvSpPr/>
              <p:nvPr/>
            </p:nvSpPr>
            <p:spPr>
              <a:xfrm>
                <a:off x="4016337" y="118349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29"/>
              <p:cNvSpPr/>
              <p:nvPr/>
            </p:nvSpPr>
            <p:spPr>
              <a:xfrm>
                <a:off x="3999813" y="116344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29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37"/>
                      <a:pt x="1104" y="3402"/>
                      <a:pt x="2456" y="3402"/>
                    </a:cubicBezTo>
                    <a:cubicBezTo>
                      <a:pt x="3819" y="3402"/>
                      <a:pt x="4923" y="2637"/>
                      <a:pt x="4923" y="1702"/>
                    </a:cubicBezTo>
                    <a:cubicBezTo>
                      <a:pt x="4923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29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fill="none" extrusionOk="0">
                    <a:moveTo>
                      <a:pt x="4923" y="1702"/>
                    </a:moveTo>
                    <a:cubicBezTo>
                      <a:pt x="4923" y="2637"/>
                      <a:pt x="3819" y="3402"/>
                      <a:pt x="2456" y="3402"/>
                    </a:cubicBezTo>
                    <a:cubicBezTo>
                      <a:pt x="1104" y="3402"/>
                      <a:pt x="1" y="2637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23" y="767"/>
                      <a:pt x="4923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29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90" y="350"/>
                      <a:pt x="0" y="462"/>
                      <a:pt x="11" y="564"/>
                    </a:cubicBezTo>
                    <a:cubicBezTo>
                      <a:pt x="11" y="676"/>
                      <a:pt x="124" y="789"/>
                      <a:pt x="327" y="901"/>
                    </a:cubicBezTo>
                    <a:cubicBezTo>
                      <a:pt x="462" y="980"/>
                      <a:pt x="620" y="1037"/>
                      <a:pt x="777" y="1082"/>
                    </a:cubicBezTo>
                    <a:cubicBezTo>
                      <a:pt x="935" y="1115"/>
                      <a:pt x="1081" y="1138"/>
                      <a:pt x="1216" y="1149"/>
                    </a:cubicBezTo>
                    <a:cubicBezTo>
                      <a:pt x="1352" y="1149"/>
                      <a:pt x="1577" y="1149"/>
                      <a:pt x="1904" y="1138"/>
                    </a:cubicBezTo>
                    <a:cubicBezTo>
                      <a:pt x="2095" y="1138"/>
                      <a:pt x="2241" y="1149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4"/>
                      <a:pt x="2782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10"/>
                      <a:pt x="2684" y="1515"/>
                      <a:pt x="2658" y="1515"/>
                    </a:cubicBezTo>
                    <a:cubicBezTo>
                      <a:pt x="2633" y="1515"/>
                      <a:pt x="2608" y="1510"/>
                      <a:pt x="2579" y="1498"/>
                    </a:cubicBezTo>
                    <a:cubicBezTo>
                      <a:pt x="2512" y="1487"/>
                      <a:pt x="2399" y="1420"/>
                      <a:pt x="2219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34" y="1656"/>
                    </a:lnTo>
                    <a:cubicBezTo>
                      <a:pt x="3514" y="1543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2"/>
                    </a:cubicBezTo>
                    <a:cubicBezTo>
                      <a:pt x="2579" y="699"/>
                      <a:pt x="2444" y="676"/>
                      <a:pt x="2332" y="665"/>
                    </a:cubicBezTo>
                    <a:cubicBezTo>
                      <a:pt x="2219" y="665"/>
                      <a:pt x="2027" y="665"/>
                      <a:pt x="1757" y="676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5"/>
                    </a:cubicBezTo>
                    <a:cubicBezTo>
                      <a:pt x="755" y="462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8"/>
                      <a:pt x="1093" y="473"/>
                      <a:pt x="1216" y="530"/>
                    </a:cubicBezTo>
                    <a:lnTo>
                      <a:pt x="1329" y="597"/>
                    </a:lnTo>
                    <a:lnTo>
                      <a:pt x="1971" y="338"/>
                    </a:lnTo>
                    <a:cubicBezTo>
                      <a:pt x="1915" y="304"/>
                      <a:pt x="1881" y="282"/>
                      <a:pt x="1847" y="259"/>
                    </a:cubicBezTo>
                    <a:cubicBezTo>
                      <a:pt x="1644" y="147"/>
                      <a:pt x="1442" y="79"/>
                      <a:pt x="1228" y="57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3" y="74"/>
                      <a:pt x="574" y="124"/>
                    </a:cubicBezTo>
                    <a:lnTo>
                      <a:pt x="3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29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8"/>
                    </a:moveTo>
                    <a:lnTo>
                      <a:pt x="1329" y="597"/>
                    </a:lnTo>
                    <a:lnTo>
                      <a:pt x="1216" y="530"/>
                    </a:lnTo>
                    <a:cubicBezTo>
                      <a:pt x="1093" y="473"/>
                      <a:pt x="1014" y="428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2"/>
                      <a:pt x="766" y="485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6"/>
                    </a:cubicBezTo>
                    <a:cubicBezTo>
                      <a:pt x="1250" y="687"/>
                      <a:pt x="1453" y="687"/>
                      <a:pt x="1757" y="676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6"/>
                      <a:pt x="2579" y="699"/>
                      <a:pt x="2726" y="732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3"/>
                      <a:pt x="3334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6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8"/>
                    </a:lnTo>
                    <a:cubicBezTo>
                      <a:pt x="2399" y="1420"/>
                      <a:pt x="2512" y="1487"/>
                      <a:pt x="2579" y="1498"/>
                    </a:cubicBezTo>
                    <a:cubicBezTo>
                      <a:pt x="2636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82" y="1408"/>
                      <a:pt x="2737" y="1374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49"/>
                      <a:pt x="2095" y="1138"/>
                      <a:pt x="1904" y="1138"/>
                    </a:cubicBezTo>
                    <a:cubicBezTo>
                      <a:pt x="1577" y="1149"/>
                      <a:pt x="1352" y="1149"/>
                      <a:pt x="1216" y="1149"/>
                    </a:cubicBezTo>
                    <a:cubicBezTo>
                      <a:pt x="1081" y="1138"/>
                      <a:pt x="935" y="1115"/>
                      <a:pt x="777" y="1082"/>
                    </a:cubicBezTo>
                    <a:cubicBezTo>
                      <a:pt x="620" y="1037"/>
                      <a:pt x="462" y="980"/>
                      <a:pt x="327" y="901"/>
                    </a:cubicBezTo>
                    <a:cubicBezTo>
                      <a:pt x="124" y="789"/>
                      <a:pt x="11" y="676"/>
                      <a:pt x="11" y="564"/>
                    </a:cubicBezTo>
                    <a:cubicBezTo>
                      <a:pt x="0" y="462"/>
                      <a:pt x="90" y="350"/>
                      <a:pt x="282" y="248"/>
                    </a:cubicBezTo>
                    <a:lnTo>
                      <a:pt x="68" y="124"/>
                    </a:lnTo>
                    <a:lnTo>
                      <a:pt x="360" y="0"/>
                    </a:lnTo>
                    <a:lnTo>
                      <a:pt x="574" y="124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4" y="147"/>
                      <a:pt x="1847" y="259"/>
                    </a:cubicBezTo>
                    <a:cubicBezTo>
                      <a:pt x="1881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29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29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29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29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9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29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1"/>
                    </a:moveTo>
                    <a:cubicBezTo>
                      <a:pt x="1420" y="1"/>
                      <a:pt x="1" y="981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64" y="3414"/>
                      <a:pt x="6364" y="2197"/>
                    </a:cubicBezTo>
                    <a:cubicBezTo>
                      <a:pt x="6364" y="981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29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4"/>
                      <a:pt x="4934" y="4393"/>
                      <a:pt x="3177" y="4393"/>
                    </a:cubicBezTo>
                    <a:cubicBezTo>
                      <a:pt x="1420" y="4393"/>
                      <a:pt x="1" y="3414"/>
                      <a:pt x="1" y="2197"/>
                    </a:cubicBezTo>
                    <a:cubicBezTo>
                      <a:pt x="1" y="981"/>
                      <a:pt x="1420" y="1"/>
                      <a:pt x="3177" y="1"/>
                    </a:cubicBezTo>
                    <a:cubicBezTo>
                      <a:pt x="4934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29"/>
              <p:cNvSpPr/>
              <p:nvPr/>
            </p:nvSpPr>
            <p:spPr>
              <a:xfrm>
                <a:off x="4102903" y="1147692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1"/>
                      <a:pt x="0" y="958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29"/>
              <p:cNvSpPr/>
              <p:nvPr/>
            </p:nvSpPr>
            <p:spPr>
              <a:xfrm>
                <a:off x="4078100" y="114573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29"/>
              <p:cNvSpPr/>
              <p:nvPr/>
            </p:nvSpPr>
            <p:spPr>
              <a:xfrm>
                <a:off x="4055288" y="1140600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29"/>
              <p:cNvSpPr/>
              <p:nvPr/>
            </p:nvSpPr>
            <p:spPr>
              <a:xfrm>
                <a:off x="4034048" y="113197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29"/>
              <p:cNvSpPr/>
              <p:nvPr/>
            </p:nvSpPr>
            <p:spPr>
              <a:xfrm>
                <a:off x="4016337" y="111974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29"/>
              <p:cNvSpPr/>
              <p:nvPr/>
            </p:nvSpPr>
            <p:spPr>
              <a:xfrm>
                <a:off x="3999813" y="109969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29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23" y="2636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29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29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49"/>
                    </a:lnTo>
                    <a:cubicBezTo>
                      <a:pt x="90" y="350"/>
                      <a:pt x="0" y="463"/>
                      <a:pt x="11" y="564"/>
                    </a:cubicBezTo>
                    <a:cubicBezTo>
                      <a:pt x="11" y="677"/>
                      <a:pt x="124" y="789"/>
                      <a:pt x="327" y="902"/>
                    </a:cubicBezTo>
                    <a:cubicBezTo>
                      <a:pt x="462" y="981"/>
                      <a:pt x="620" y="1037"/>
                      <a:pt x="777" y="1082"/>
                    </a:cubicBezTo>
                    <a:cubicBezTo>
                      <a:pt x="935" y="1116"/>
                      <a:pt x="1081" y="1138"/>
                      <a:pt x="1216" y="1150"/>
                    </a:cubicBezTo>
                    <a:cubicBezTo>
                      <a:pt x="1352" y="1150"/>
                      <a:pt x="1577" y="1150"/>
                      <a:pt x="1904" y="1138"/>
                    </a:cubicBezTo>
                    <a:cubicBezTo>
                      <a:pt x="2095" y="1138"/>
                      <a:pt x="2241" y="1150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5"/>
                      <a:pt x="2782" y="1409"/>
                      <a:pt x="2782" y="1431"/>
                    </a:cubicBezTo>
                    <a:cubicBezTo>
                      <a:pt x="2793" y="1454"/>
                      <a:pt x="2782" y="1476"/>
                      <a:pt x="2737" y="1499"/>
                    </a:cubicBezTo>
                    <a:cubicBezTo>
                      <a:pt x="2709" y="1510"/>
                      <a:pt x="2684" y="1516"/>
                      <a:pt x="2658" y="1516"/>
                    </a:cubicBezTo>
                    <a:cubicBezTo>
                      <a:pt x="2633" y="1516"/>
                      <a:pt x="2608" y="1510"/>
                      <a:pt x="2579" y="1499"/>
                    </a:cubicBezTo>
                    <a:cubicBezTo>
                      <a:pt x="2512" y="1487"/>
                      <a:pt x="2399" y="1420"/>
                      <a:pt x="2219" y="1319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7"/>
                    </a:cubicBezTo>
                    <a:cubicBezTo>
                      <a:pt x="2407" y="1839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2"/>
                    </a:lnTo>
                    <a:lnTo>
                      <a:pt x="3334" y="1656"/>
                    </a:lnTo>
                    <a:cubicBezTo>
                      <a:pt x="3514" y="1544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3"/>
                    </a:cubicBezTo>
                    <a:cubicBezTo>
                      <a:pt x="2579" y="699"/>
                      <a:pt x="2444" y="677"/>
                      <a:pt x="2332" y="665"/>
                    </a:cubicBezTo>
                    <a:cubicBezTo>
                      <a:pt x="2219" y="665"/>
                      <a:pt x="2027" y="665"/>
                      <a:pt x="1757" y="677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7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8"/>
                      <a:pt x="766" y="485"/>
                    </a:cubicBezTo>
                    <a:cubicBezTo>
                      <a:pt x="755" y="463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9"/>
                      <a:pt x="1093" y="474"/>
                      <a:pt x="1216" y="530"/>
                    </a:cubicBezTo>
                    <a:lnTo>
                      <a:pt x="1329" y="598"/>
                    </a:lnTo>
                    <a:lnTo>
                      <a:pt x="1971" y="339"/>
                    </a:lnTo>
                    <a:cubicBezTo>
                      <a:pt x="1915" y="305"/>
                      <a:pt x="1881" y="282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29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9"/>
                    </a:moveTo>
                    <a:lnTo>
                      <a:pt x="1329" y="598"/>
                    </a:lnTo>
                    <a:lnTo>
                      <a:pt x="1216" y="530"/>
                    </a:lnTo>
                    <a:cubicBezTo>
                      <a:pt x="1093" y="474"/>
                      <a:pt x="1014" y="429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3"/>
                      <a:pt x="766" y="485"/>
                    </a:cubicBezTo>
                    <a:cubicBezTo>
                      <a:pt x="777" y="508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7"/>
                    </a:cubicBezTo>
                    <a:cubicBezTo>
                      <a:pt x="1250" y="688"/>
                      <a:pt x="1453" y="688"/>
                      <a:pt x="1757" y="677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7"/>
                      <a:pt x="2579" y="699"/>
                      <a:pt x="2726" y="733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4"/>
                      <a:pt x="3334" y="1656"/>
                    </a:cubicBezTo>
                    <a:lnTo>
                      <a:pt x="3582" y="1792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7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9"/>
                    </a:lnTo>
                    <a:cubicBezTo>
                      <a:pt x="2399" y="1420"/>
                      <a:pt x="2512" y="1487"/>
                      <a:pt x="2579" y="1499"/>
                    </a:cubicBezTo>
                    <a:cubicBezTo>
                      <a:pt x="2636" y="1521"/>
                      <a:pt x="2681" y="1521"/>
                      <a:pt x="2737" y="1499"/>
                    </a:cubicBezTo>
                    <a:cubicBezTo>
                      <a:pt x="2782" y="1476"/>
                      <a:pt x="2793" y="1454"/>
                      <a:pt x="2782" y="1431"/>
                    </a:cubicBezTo>
                    <a:cubicBezTo>
                      <a:pt x="2782" y="1409"/>
                      <a:pt x="2737" y="1375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50"/>
                      <a:pt x="2095" y="1138"/>
                      <a:pt x="1904" y="1138"/>
                    </a:cubicBezTo>
                    <a:cubicBezTo>
                      <a:pt x="1577" y="1150"/>
                      <a:pt x="1352" y="1150"/>
                      <a:pt x="1216" y="1150"/>
                    </a:cubicBezTo>
                    <a:cubicBezTo>
                      <a:pt x="1081" y="1138"/>
                      <a:pt x="935" y="1116"/>
                      <a:pt x="777" y="1082"/>
                    </a:cubicBezTo>
                    <a:cubicBezTo>
                      <a:pt x="620" y="1037"/>
                      <a:pt x="462" y="981"/>
                      <a:pt x="327" y="902"/>
                    </a:cubicBezTo>
                    <a:cubicBezTo>
                      <a:pt x="124" y="789"/>
                      <a:pt x="11" y="677"/>
                      <a:pt x="11" y="564"/>
                    </a:cubicBezTo>
                    <a:cubicBezTo>
                      <a:pt x="0" y="463"/>
                      <a:pt x="90" y="350"/>
                      <a:pt x="282" y="249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82"/>
                      <a:pt x="1915" y="305"/>
                      <a:pt x="1971" y="33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29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extrusionOk="0">
                    <a:moveTo>
                      <a:pt x="3177" y="1"/>
                    </a:move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lnTo>
                      <a:pt x="5982" y="1150"/>
                    </a:lnTo>
                    <a:cubicBezTo>
                      <a:pt x="5441" y="463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29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4"/>
                      <a:pt x="3177" y="4404"/>
                    </a:cubicBezTo>
                    <a:cubicBezTo>
                      <a:pt x="4934" y="4404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29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fill="none" extrusionOk="0">
                    <a:moveTo>
                      <a:pt x="5982" y="1150"/>
                    </a:moveTo>
                    <a:cubicBezTo>
                      <a:pt x="5441" y="463"/>
                      <a:pt x="4393" y="1"/>
                      <a:pt x="3177" y="1"/>
                    </a:cubicBez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29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4"/>
                      <a:pt x="3177" y="4404"/>
                    </a:cubicBezTo>
                    <a:cubicBezTo>
                      <a:pt x="1420" y="4404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29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29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29"/>
              <p:cNvSpPr/>
              <p:nvPr/>
            </p:nvSpPr>
            <p:spPr>
              <a:xfrm>
                <a:off x="3781826" y="1253157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14"/>
                      <a:pt x="1" y="980"/>
                      <a:pt x="1" y="958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29"/>
              <p:cNvSpPr/>
              <p:nvPr/>
            </p:nvSpPr>
            <p:spPr>
              <a:xfrm>
                <a:off x="3805825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29"/>
              <p:cNvSpPr/>
              <p:nvPr/>
            </p:nvSpPr>
            <p:spPr>
              <a:xfrm>
                <a:off x="3828637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29"/>
              <p:cNvSpPr/>
              <p:nvPr/>
            </p:nvSpPr>
            <p:spPr>
              <a:xfrm>
                <a:off x="3849912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29"/>
              <p:cNvSpPr/>
              <p:nvPr/>
            </p:nvSpPr>
            <p:spPr>
              <a:xfrm>
                <a:off x="3868008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29"/>
              <p:cNvSpPr/>
              <p:nvPr/>
            </p:nvSpPr>
            <p:spPr>
              <a:xfrm>
                <a:off x="3884147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29"/>
              <p:cNvSpPr/>
              <p:nvPr/>
            </p:nvSpPr>
            <p:spPr>
              <a:xfrm>
                <a:off x="3757023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29"/>
              <p:cNvSpPr/>
              <p:nvPr/>
            </p:nvSpPr>
            <p:spPr>
              <a:xfrm>
                <a:off x="3734211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29"/>
              <p:cNvSpPr/>
              <p:nvPr/>
            </p:nvSpPr>
            <p:spPr>
              <a:xfrm>
                <a:off x="3712971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29"/>
              <p:cNvSpPr/>
              <p:nvPr/>
            </p:nvSpPr>
            <p:spPr>
              <a:xfrm>
                <a:off x="3694876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29"/>
              <p:cNvSpPr/>
              <p:nvPr/>
            </p:nvSpPr>
            <p:spPr>
              <a:xfrm>
                <a:off x="3678736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29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48"/>
                      <a:pt x="1104" y="3402"/>
                      <a:pt x="2456" y="3402"/>
                    </a:cubicBezTo>
                    <a:cubicBezTo>
                      <a:pt x="3819" y="3402"/>
                      <a:pt x="4911" y="2648"/>
                      <a:pt x="4911" y="1702"/>
                    </a:cubicBezTo>
                    <a:cubicBezTo>
                      <a:pt x="4911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29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48"/>
                      <a:pt x="3819" y="3402"/>
                      <a:pt x="2456" y="3402"/>
                    </a:cubicBezTo>
                    <a:cubicBezTo>
                      <a:pt x="1104" y="3402"/>
                      <a:pt x="1" y="2648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11" y="767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29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8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0"/>
                    </a:cubicBezTo>
                    <a:cubicBezTo>
                      <a:pt x="462" y="969"/>
                      <a:pt x="608" y="1025"/>
                      <a:pt x="777" y="1071"/>
                    </a:cubicBezTo>
                    <a:cubicBezTo>
                      <a:pt x="935" y="1104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4"/>
                      <a:pt x="2523" y="1251"/>
                      <a:pt x="2681" y="1330"/>
                    </a:cubicBezTo>
                    <a:cubicBezTo>
                      <a:pt x="2737" y="1363"/>
                      <a:pt x="2771" y="1397"/>
                      <a:pt x="2782" y="1420"/>
                    </a:cubicBezTo>
                    <a:cubicBezTo>
                      <a:pt x="2793" y="1453"/>
                      <a:pt x="2782" y="1465"/>
                      <a:pt x="2737" y="1487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7"/>
                    </a:cubicBezTo>
                    <a:cubicBezTo>
                      <a:pt x="2512" y="1476"/>
                      <a:pt x="2399" y="1408"/>
                      <a:pt x="2208" y="1307"/>
                    </a:cubicBezTo>
                    <a:lnTo>
                      <a:pt x="2050" y="1217"/>
                    </a:lnTo>
                    <a:lnTo>
                      <a:pt x="1408" y="1476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19" y="1828"/>
                      <a:pt x="2471" y="1829"/>
                      <a:pt x="2522" y="1829"/>
                    </a:cubicBezTo>
                    <a:cubicBezTo>
                      <a:pt x="2708" y="1829"/>
                      <a:pt x="2877" y="1811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2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6"/>
                      <a:pt x="2715" y="733"/>
                    </a:cubicBezTo>
                    <a:cubicBezTo>
                      <a:pt x="2579" y="688"/>
                      <a:pt x="2444" y="665"/>
                      <a:pt x="2332" y="654"/>
                    </a:cubicBezTo>
                    <a:cubicBezTo>
                      <a:pt x="2219" y="654"/>
                      <a:pt x="2028" y="654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20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1"/>
                      <a:pt x="958" y="406"/>
                    </a:cubicBezTo>
                    <a:cubicBezTo>
                      <a:pt x="1014" y="417"/>
                      <a:pt x="1093" y="462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3"/>
                      <a:pt x="1870" y="271"/>
                      <a:pt x="1847" y="248"/>
                    </a:cubicBezTo>
                    <a:cubicBezTo>
                      <a:pt x="1645" y="147"/>
                      <a:pt x="1442" y="79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1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29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2"/>
                      <a:pt x="1014" y="417"/>
                      <a:pt x="958" y="406"/>
                    </a:cubicBezTo>
                    <a:cubicBezTo>
                      <a:pt x="901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20"/>
                      <a:pt x="1081" y="665"/>
                      <a:pt x="1160" y="665"/>
                    </a:cubicBezTo>
                    <a:cubicBezTo>
                      <a:pt x="1250" y="676"/>
                      <a:pt x="1442" y="676"/>
                      <a:pt x="1757" y="665"/>
                    </a:cubicBezTo>
                    <a:cubicBezTo>
                      <a:pt x="2028" y="654"/>
                      <a:pt x="2219" y="654"/>
                      <a:pt x="2332" y="654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6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2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36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76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8"/>
                      <a:pt x="2512" y="1476"/>
                      <a:pt x="2568" y="1487"/>
                    </a:cubicBezTo>
                    <a:cubicBezTo>
                      <a:pt x="2625" y="1510"/>
                      <a:pt x="2681" y="1510"/>
                      <a:pt x="2737" y="1487"/>
                    </a:cubicBezTo>
                    <a:cubicBezTo>
                      <a:pt x="2782" y="1465"/>
                      <a:pt x="2793" y="1453"/>
                      <a:pt x="2782" y="1420"/>
                    </a:cubicBezTo>
                    <a:cubicBezTo>
                      <a:pt x="2771" y="1397"/>
                      <a:pt x="2737" y="1363"/>
                      <a:pt x="2681" y="1330"/>
                    </a:cubicBezTo>
                    <a:cubicBezTo>
                      <a:pt x="2523" y="1251"/>
                      <a:pt x="2411" y="1194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4"/>
                      <a:pt x="777" y="1071"/>
                    </a:cubicBezTo>
                    <a:cubicBezTo>
                      <a:pt x="608" y="1025"/>
                      <a:pt x="462" y="969"/>
                      <a:pt x="316" y="890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8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5" y="147"/>
                      <a:pt x="1847" y="248"/>
                    </a:cubicBezTo>
                    <a:cubicBezTo>
                      <a:pt x="1870" y="271"/>
                      <a:pt x="1915" y="293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29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lnTo>
                      <a:pt x="5982" y="1161"/>
                    </a:lnTo>
                    <a:cubicBezTo>
                      <a:pt x="5441" y="473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29"/>
              <p:cNvSpPr/>
              <p:nvPr/>
            </p:nvSpPr>
            <p:spPr>
              <a:xfrm>
                <a:off x="3674793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92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92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29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5982" y="1161"/>
                    </a:moveTo>
                    <a:cubicBezTo>
                      <a:pt x="5441" y="473"/>
                      <a:pt x="4393" y="0"/>
                      <a:pt x="3177" y="0"/>
                    </a:cubicBez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29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92"/>
                      <a:pt x="1420" y="0"/>
                      <a:pt x="3177" y="0"/>
                    </a:cubicBezTo>
                    <a:cubicBezTo>
                      <a:pt x="4934" y="0"/>
                      <a:pt x="6353" y="992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29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9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29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9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29"/>
              <p:cNvSpPr/>
              <p:nvPr/>
            </p:nvSpPr>
            <p:spPr>
              <a:xfrm>
                <a:off x="3781826" y="119020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03"/>
                      <a:pt x="1" y="980"/>
                      <a:pt x="1" y="957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29"/>
              <p:cNvSpPr/>
              <p:nvPr/>
            </p:nvSpPr>
            <p:spPr>
              <a:xfrm>
                <a:off x="3805825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29"/>
              <p:cNvSpPr/>
              <p:nvPr/>
            </p:nvSpPr>
            <p:spPr>
              <a:xfrm>
                <a:off x="3828637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29"/>
              <p:cNvSpPr/>
              <p:nvPr/>
            </p:nvSpPr>
            <p:spPr>
              <a:xfrm>
                <a:off x="3849912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29"/>
              <p:cNvSpPr/>
              <p:nvPr/>
            </p:nvSpPr>
            <p:spPr>
              <a:xfrm>
                <a:off x="3868008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29"/>
              <p:cNvSpPr/>
              <p:nvPr/>
            </p:nvSpPr>
            <p:spPr>
              <a:xfrm>
                <a:off x="3884147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29"/>
              <p:cNvSpPr/>
              <p:nvPr/>
            </p:nvSpPr>
            <p:spPr>
              <a:xfrm>
                <a:off x="3757023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29"/>
              <p:cNvSpPr/>
              <p:nvPr/>
            </p:nvSpPr>
            <p:spPr>
              <a:xfrm>
                <a:off x="3734211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29"/>
              <p:cNvSpPr/>
              <p:nvPr/>
            </p:nvSpPr>
            <p:spPr>
              <a:xfrm>
                <a:off x="3712971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29"/>
              <p:cNvSpPr/>
              <p:nvPr/>
            </p:nvSpPr>
            <p:spPr>
              <a:xfrm>
                <a:off x="3694876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29"/>
              <p:cNvSpPr/>
              <p:nvPr/>
            </p:nvSpPr>
            <p:spPr>
              <a:xfrm>
                <a:off x="3678736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29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55"/>
                      <a:pt x="1" y="1702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11" y="2636"/>
                      <a:pt x="4911" y="1702"/>
                    </a:cubicBezTo>
                    <a:cubicBezTo>
                      <a:pt x="4911" y="755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29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2"/>
                    </a:cubicBezTo>
                    <a:cubicBezTo>
                      <a:pt x="1" y="755"/>
                      <a:pt x="1104" y="1"/>
                      <a:pt x="2456" y="1"/>
                    </a:cubicBezTo>
                    <a:cubicBezTo>
                      <a:pt x="3819" y="1"/>
                      <a:pt x="4911" y="755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29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extrusionOk="0">
                    <a:moveTo>
                      <a:pt x="361" y="0"/>
                    </a:moveTo>
                    <a:lnTo>
                      <a:pt x="57" y="124"/>
                    </a:lnTo>
                    <a:lnTo>
                      <a:pt x="282" y="248"/>
                    </a:lnTo>
                    <a:cubicBezTo>
                      <a:pt x="90" y="349"/>
                      <a:pt x="0" y="462"/>
                      <a:pt x="0" y="563"/>
                    </a:cubicBezTo>
                    <a:cubicBezTo>
                      <a:pt x="11" y="676"/>
                      <a:pt x="113" y="789"/>
                      <a:pt x="316" y="901"/>
                    </a:cubicBezTo>
                    <a:cubicBezTo>
                      <a:pt x="462" y="980"/>
                      <a:pt x="608" y="1036"/>
                      <a:pt x="777" y="1081"/>
                    </a:cubicBezTo>
                    <a:cubicBezTo>
                      <a:pt x="935" y="1115"/>
                      <a:pt x="1081" y="1138"/>
                      <a:pt x="1217" y="1149"/>
                    </a:cubicBezTo>
                    <a:cubicBezTo>
                      <a:pt x="1341" y="1149"/>
                      <a:pt x="1577" y="1149"/>
                      <a:pt x="1904" y="1138"/>
                    </a:cubicBezTo>
                    <a:cubicBezTo>
                      <a:pt x="2095" y="1138"/>
                      <a:pt x="2230" y="1149"/>
                      <a:pt x="2320" y="1172"/>
                    </a:cubicBezTo>
                    <a:cubicBezTo>
                      <a:pt x="2411" y="1205"/>
                      <a:pt x="2523" y="1262"/>
                      <a:pt x="2681" y="1340"/>
                    </a:cubicBezTo>
                    <a:cubicBezTo>
                      <a:pt x="2737" y="1374"/>
                      <a:pt x="2771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09"/>
                      <a:pt x="2681" y="1515"/>
                      <a:pt x="2653" y="1515"/>
                    </a:cubicBezTo>
                    <a:cubicBezTo>
                      <a:pt x="2625" y="1515"/>
                      <a:pt x="2596" y="1509"/>
                      <a:pt x="2568" y="1498"/>
                    </a:cubicBezTo>
                    <a:cubicBezTo>
                      <a:pt x="2512" y="1476"/>
                      <a:pt x="2399" y="1419"/>
                      <a:pt x="2208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32" y="1566"/>
                    </a:lnTo>
                    <a:cubicBezTo>
                      <a:pt x="1836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69" y="1815"/>
                      <a:pt x="3019" y="1768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23" y="1656"/>
                    </a:lnTo>
                    <a:cubicBezTo>
                      <a:pt x="3514" y="1543"/>
                      <a:pt x="3593" y="1431"/>
                      <a:pt x="3559" y="1307"/>
                    </a:cubicBezTo>
                    <a:cubicBezTo>
                      <a:pt x="3537" y="1183"/>
                      <a:pt x="3402" y="1059"/>
                      <a:pt x="3154" y="924"/>
                    </a:cubicBezTo>
                    <a:cubicBezTo>
                      <a:pt x="3007" y="834"/>
                      <a:pt x="2861" y="777"/>
                      <a:pt x="2715" y="732"/>
                    </a:cubicBezTo>
                    <a:cubicBezTo>
                      <a:pt x="2579" y="698"/>
                      <a:pt x="2444" y="676"/>
                      <a:pt x="2332" y="665"/>
                    </a:cubicBezTo>
                    <a:cubicBezTo>
                      <a:pt x="2219" y="665"/>
                      <a:pt x="2028" y="665"/>
                      <a:pt x="1757" y="676"/>
                    </a:cubicBezTo>
                    <a:cubicBezTo>
                      <a:pt x="1547" y="676"/>
                      <a:pt x="1392" y="681"/>
                      <a:pt x="1285" y="681"/>
                    </a:cubicBezTo>
                    <a:cubicBezTo>
                      <a:pt x="1232" y="681"/>
                      <a:pt x="1190" y="680"/>
                      <a:pt x="1160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4"/>
                    </a:cubicBezTo>
                    <a:cubicBezTo>
                      <a:pt x="755" y="462"/>
                      <a:pt x="766" y="439"/>
                      <a:pt x="811" y="417"/>
                    </a:cubicBezTo>
                    <a:cubicBezTo>
                      <a:pt x="837" y="410"/>
                      <a:pt x="863" y="404"/>
                      <a:pt x="891" y="404"/>
                    </a:cubicBezTo>
                    <a:cubicBezTo>
                      <a:pt x="912" y="404"/>
                      <a:pt x="934" y="407"/>
                      <a:pt x="958" y="417"/>
                    </a:cubicBezTo>
                    <a:cubicBezTo>
                      <a:pt x="1014" y="428"/>
                      <a:pt x="1093" y="462"/>
                      <a:pt x="1217" y="530"/>
                    </a:cubicBezTo>
                    <a:lnTo>
                      <a:pt x="1329" y="59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64" y="334"/>
                      <a:pt x="1968" y="336"/>
                      <a:pt x="1971" y="338"/>
                    </a:cubicBezTo>
                    <a:lnTo>
                      <a:pt x="1971" y="32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09" y="301"/>
                      <a:pt x="1868" y="280"/>
                      <a:pt x="1847" y="259"/>
                    </a:cubicBezTo>
                    <a:cubicBezTo>
                      <a:pt x="1645" y="147"/>
                      <a:pt x="1442" y="79"/>
                      <a:pt x="1228" y="56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4" y="73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29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fill="none" extrusionOk="0">
                    <a:moveTo>
                      <a:pt x="1971" y="327"/>
                    </a:moveTo>
                    <a:lnTo>
                      <a:pt x="1329" y="597"/>
                    </a:lnTo>
                    <a:lnTo>
                      <a:pt x="1217" y="530"/>
                    </a:lnTo>
                    <a:cubicBezTo>
                      <a:pt x="1093" y="462"/>
                      <a:pt x="1014" y="428"/>
                      <a:pt x="958" y="417"/>
                    </a:cubicBezTo>
                    <a:cubicBezTo>
                      <a:pt x="901" y="394"/>
                      <a:pt x="856" y="406"/>
                      <a:pt x="811" y="417"/>
                    </a:cubicBezTo>
                    <a:cubicBezTo>
                      <a:pt x="766" y="439"/>
                      <a:pt x="755" y="462"/>
                      <a:pt x="766" y="484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60" y="676"/>
                    </a:cubicBezTo>
                    <a:cubicBezTo>
                      <a:pt x="1250" y="687"/>
                      <a:pt x="1442" y="676"/>
                      <a:pt x="1757" y="676"/>
                    </a:cubicBezTo>
                    <a:cubicBezTo>
                      <a:pt x="2028" y="665"/>
                      <a:pt x="2219" y="665"/>
                      <a:pt x="2332" y="665"/>
                    </a:cubicBezTo>
                    <a:cubicBezTo>
                      <a:pt x="2444" y="676"/>
                      <a:pt x="2579" y="698"/>
                      <a:pt x="2715" y="732"/>
                    </a:cubicBezTo>
                    <a:cubicBezTo>
                      <a:pt x="2861" y="777"/>
                      <a:pt x="3007" y="834"/>
                      <a:pt x="3154" y="924"/>
                    </a:cubicBezTo>
                    <a:cubicBezTo>
                      <a:pt x="3402" y="1059"/>
                      <a:pt x="3537" y="1183"/>
                      <a:pt x="3559" y="1307"/>
                    </a:cubicBezTo>
                    <a:cubicBezTo>
                      <a:pt x="3593" y="1431"/>
                      <a:pt x="3514" y="1543"/>
                      <a:pt x="3323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19" y="1768"/>
                    </a:lnTo>
                    <a:cubicBezTo>
                      <a:pt x="2839" y="1825"/>
                      <a:pt x="2613" y="1847"/>
                      <a:pt x="2365" y="1836"/>
                    </a:cubicBezTo>
                    <a:cubicBezTo>
                      <a:pt x="2118" y="1825"/>
                      <a:pt x="1836" y="1735"/>
                      <a:pt x="1532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08" y="1318"/>
                    </a:lnTo>
                    <a:cubicBezTo>
                      <a:pt x="2399" y="1419"/>
                      <a:pt x="2512" y="1476"/>
                      <a:pt x="2568" y="1498"/>
                    </a:cubicBezTo>
                    <a:cubicBezTo>
                      <a:pt x="2625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71" y="1408"/>
                      <a:pt x="2737" y="1374"/>
                      <a:pt x="2681" y="1340"/>
                    </a:cubicBezTo>
                    <a:cubicBezTo>
                      <a:pt x="2523" y="1262"/>
                      <a:pt x="2411" y="1205"/>
                      <a:pt x="2320" y="1172"/>
                    </a:cubicBezTo>
                    <a:cubicBezTo>
                      <a:pt x="2230" y="1149"/>
                      <a:pt x="2095" y="1138"/>
                      <a:pt x="1904" y="1138"/>
                    </a:cubicBezTo>
                    <a:cubicBezTo>
                      <a:pt x="1577" y="1149"/>
                      <a:pt x="1341" y="1149"/>
                      <a:pt x="1217" y="1149"/>
                    </a:cubicBezTo>
                    <a:cubicBezTo>
                      <a:pt x="1081" y="1138"/>
                      <a:pt x="935" y="1115"/>
                      <a:pt x="777" y="1081"/>
                    </a:cubicBezTo>
                    <a:cubicBezTo>
                      <a:pt x="608" y="1036"/>
                      <a:pt x="462" y="980"/>
                      <a:pt x="316" y="901"/>
                    </a:cubicBezTo>
                    <a:cubicBezTo>
                      <a:pt x="113" y="789"/>
                      <a:pt x="11" y="676"/>
                      <a:pt x="0" y="563"/>
                    </a:cubicBezTo>
                    <a:cubicBezTo>
                      <a:pt x="0" y="462"/>
                      <a:pt x="90" y="349"/>
                      <a:pt x="282" y="248"/>
                    </a:cubicBezTo>
                    <a:lnTo>
                      <a:pt x="57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6"/>
                      <a:pt x="1014" y="34"/>
                      <a:pt x="1228" y="56"/>
                    </a:cubicBezTo>
                    <a:cubicBezTo>
                      <a:pt x="1442" y="79"/>
                      <a:pt x="1645" y="147"/>
                      <a:pt x="1847" y="259"/>
                    </a:cubicBezTo>
                    <a:cubicBezTo>
                      <a:pt x="1870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29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lnTo>
                      <a:pt x="5982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29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29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fill="none" extrusionOk="0">
                    <a:moveTo>
                      <a:pt x="5982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29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29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29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29"/>
              <p:cNvSpPr/>
              <p:nvPr/>
            </p:nvSpPr>
            <p:spPr>
              <a:xfrm>
                <a:off x="3781826" y="111936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cubicBezTo>
                      <a:pt x="1" y="1003"/>
                      <a:pt x="1" y="981"/>
                      <a:pt x="1" y="947"/>
                    </a:cubicBez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29"/>
              <p:cNvSpPr/>
              <p:nvPr/>
            </p:nvSpPr>
            <p:spPr>
              <a:xfrm>
                <a:off x="3805825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29"/>
              <p:cNvSpPr/>
              <p:nvPr/>
            </p:nvSpPr>
            <p:spPr>
              <a:xfrm>
                <a:off x="3828637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29"/>
              <p:cNvSpPr/>
              <p:nvPr/>
            </p:nvSpPr>
            <p:spPr>
              <a:xfrm>
                <a:off x="3849912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29"/>
              <p:cNvSpPr/>
              <p:nvPr/>
            </p:nvSpPr>
            <p:spPr>
              <a:xfrm>
                <a:off x="3868008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29"/>
              <p:cNvSpPr/>
              <p:nvPr/>
            </p:nvSpPr>
            <p:spPr>
              <a:xfrm>
                <a:off x="3884147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29"/>
              <p:cNvSpPr/>
              <p:nvPr/>
            </p:nvSpPr>
            <p:spPr>
              <a:xfrm>
                <a:off x="3757023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29"/>
              <p:cNvSpPr/>
              <p:nvPr/>
            </p:nvSpPr>
            <p:spPr>
              <a:xfrm>
                <a:off x="3734211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9"/>
              <p:cNvSpPr/>
              <p:nvPr/>
            </p:nvSpPr>
            <p:spPr>
              <a:xfrm>
                <a:off x="3712971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29"/>
              <p:cNvSpPr/>
              <p:nvPr/>
            </p:nvSpPr>
            <p:spPr>
              <a:xfrm>
                <a:off x="3694876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29"/>
              <p:cNvSpPr/>
              <p:nvPr/>
            </p:nvSpPr>
            <p:spPr>
              <a:xfrm>
                <a:off x="3678736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29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11" y="2647"/>
                      <a:pt x="4911" y="1701"/>
                    </a:cubicBezTo>
                    <a:cubicBezTo>
                      <a:pt x="4911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29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fill="none" extrusionOk="0">
                    <a:moveTo>
                      <a:pt x="4911" y="1701"/>
                    </a:moveTo>
                    <a:cubicBezTo>
                      <a:pt x="4911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11" y="766"/>
                      <a:pt x="4911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29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9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1"/>
                    </a:cubicBezTo>
                    <a:cubicBezTo>
                      <a:pt x="462" y="969"/>
                      <a:pt x="608" y="1026"/>
                      <a:pt x="777" y="1071"/>
                    </a:cubicBezTo>
                    <a:cubicBezTo>
                      <a:pt x="935" y="1105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5"/>
                      <a:pt x="2523" y="1251"/>
                      <a:pt x="2681" y="1330"/>
                    </a:cubicBezTo>
                    <a:cubicBezTo>
                      <a:pt x="2737" y="1364"/>
                      <a:pt x="2771" y="1397"/>
                      <a:pt x="2782" y="1420"/>
                    </a:cubicBezTo>
                    <a:cubicBezTo>
                      <a:pt x="2793" y="1454"/>
                      <a:pt x="2782" y="1465"/>
                      <a:pt x="2737" y="1488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8"/>
                    </a:cubicBezTo>
                    <a:cubicBezTo>
                      <a:pt x="2512" y="1476"/>
                      <a:pt x="2399" y="1409"/>
                      <a:pt x="2208" y="1307"/>
                    </a:cubicBezTo>
                    <a:lnTo>
                      <a:pt x="2050" y="1217"/>
                    </a:lnTo>
                    <a:lnTo>
                      <a:pt x="1408" y="1488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3" y="1834"/>
                      <a:pt x="2884" y="1809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3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7"/>
                      <a:pt x="2715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4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32"/>
                      <a:pt x="879" y="564"/>
                    </a:cubicBezTo>
                    <a:cubicBezTo>
                      <a:pt x="822" y="530"/>
                      <a:pt x="777" y="508"/>
                      <a:pt x="766" y="474"/>
                    </a:cubicBezTo>
                    <a:cubicBezTo>
                      <a:pt x="755" y="451"/>
                      <a:pt x="766" y="429"/>
                      <a:pt x="811" y="418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2"/>
                      <a:pt x="958" y="406"/>
                    </a:cubicBezTo>
                    <a:cubicBezTo>
                      <a:pt x="1014" y="418"/>
                      <a:pt x="1093" y="463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70" y="271"/>
                      <a:pt x="1847" y="249"/>
                    </a:cubicBezTo>
                    <a:cubicBezTo>
                      <a:pt x="1645" y="147"/>
                      <a:pt x="1442" y="80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2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29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3"/>
                      <a:pt x="1014" y="418"/>
                      <a:pt x="958" y="406"/>
                    </a:cubicBezTo>
                    <a:cubicBezTo>
                      <a:pt x="901" y="395"/>
                      <a:pt x="856" y="395"/>
                      <a:pt x="811" y="418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508"/>
                      <a:pt x="822" y="530"/>
                      <a:pt x="879" y="564"/>
                    </a:cubicBezTo>
                    <a:cubicBezTo>
                      <a:pt x="991" y="632"/>
                      <a:pt x="1081" y="665"/>
                      <a:pt x="1160" y="665"/>
                    </a:cubicBezTo>
                    <a:cubicBezTo>
                      <a:pt x="1250" y="677"/>
                      <a:pt x="1442" y="677"/>
                      <a:pt x="1757" y="665"/>
                    </a:cubicBezTo>
                    <a:cubicBezTo>
                      <a:pt x="2028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7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3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48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88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9"/>
                      <a:pt x="2512" y="1476"/>
                      <a:pt x="2568" y="1488"/>
                    </a:cubicBezTo>
                    <a:cubicBezTo>
                      <a:pt x="2625" y="1510"/>
                      <a:pt x="2681" y="1510"/>
                      <a:pt x="2737" y="1488"/>
                    </a:cubicBezTo>
                    <a:cubicBezTo>
                      <a:pt x="2782" y="1465"/>
                      <a:pt x="2793" y="1454"/>
                      <a:pt x="2782" y="1420"/>
                    </a:cubicBezTo>
                    <a:cubicBezTo>
                      <a:pt x="2771" y="1397"/>
                      <a:pt x="2737" y="1364"/>
                      <a:pt x="2681" y="1330"/>
                    </a:cubicBezTo>
                    <a:cubicBezTo>
                      <a:pt x="2523" y="1251"/>
                      <a:pt x="2411" y="1195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5"/>
                      <a:pt x="777" y="1071"/>
                    </a:cubicBezTo>
                    <a:cubicBezTo>
                      <a:pt x="608" y="1026"/>
                      <a:pt x="462" y="969"/>
                      <a:pt x="316" y="891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9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5" y="147"/>
                      <a:pt x="1847" y="249"/>
                    </a:cubicBezTo>
                    <a:cubicBezTo>
                      <a:pt x="1870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29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74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29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29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74"/>
                      <a:pt x="4393" y="1"/>
                      <a:pt x="3188" y="1"/>
                    </a:cubicBez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29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4"/>
                      <a:pt x="4945" y="4405"/>
                      <a:pt x="3188" y="4405"/>
                    </a:cubicBezTo>
                    <a:cubicBezTo>
                      <a:pt x="1431" y="4405"/>
                      <a:pt x="0" y="3414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29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2"/>
                      <a:pt x="0" y="2208"/>
                    </a:cubicBezTo>
                    <a:cubicBezTo>
                      <a:pt x="0" y="3424"/>
                      <a:pt x="1431" y="4404"/>
                      <a:pt x="3188" y="4404"/>
                    </a:cubicBezTo>
                    <a:cubicBezTo>
                      <a:pt x="4945" y="4404"/>
                      <a:pt x="6364" y="3424"/>
                      <a:pt x="6364" y="2208"/>
                    </a:cubicBezTo>
                    <a:cubicBezTo>
                      <a:pt x="6364" y="992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29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4"/>
                      <a:pt x="4945" y="4404"/>
                      <a:pt x="3188" y="4404"/>
                    </a:cubicBezTo>
                    <a:cubicBezTo>
                      <a:pt x="1431" y="4404"/>
                      <a:pt x="0" y="3424"/>
                      <a:pt x="0" y="2208"/>
                    </a:cubicBezTo>
                    <a:cubicBezTo>
                      <a:pt x="0" y="992"/>
                      <a:pt x="1431" y="0"/>
                      <a:pt x="3188" y="0"/>
                    </a:cubicBezTo>
                    <a:cubicBezTo>
                      <a:pt x="4945" y="0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29"/>
              <p:cNvSpPr/>
              <p:nvPr/>
            </p:nvSpPr>
            <p:spPr>
              <a:xfrm>
                <a:off x="3958905" y="1358203"/>
                <a:ext cx="419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11" y="958"/>
                    </a:cubicBezTo>
                    <a:lnTo>
                      <a:pt x="1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29"/>
              <p:cNvSpPr/>
              <p:nvPr/>
            </p:nvSpPr>
            <p:spPr>
              <a:xfrm>
                <a:off x="3983289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29"/>
              <p:cNvSpPr/>
              <p:nvPr/>
            </p:nvSpPr>
            <p:spPr>
              <a:xfrm>
                <a:off x="400610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29"/>
              <p:cNvSpPr/>
              <p:nvPr/>
            </p:nvSpPr>
            <p:spPr>
              <a:xfrm>
                <a:off x="4027341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29"/>
              <p:cNvSpPr/>
              <p:nvPr/>
            </p:nvSpPr>
            <p:spPr>
              <a:xfrm>
                <a:off x="4045052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29"/>
              <p:cNvSpPr/>
              <p:nvPr/>
            </p:nvSpPr>
            <p:spPr>
              <a:xfrm>
                <a:off x="406157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29"/>
              <p:cNvSpPr/>
              <p:nvPr/>
            </p:nvSpPr>
            <p:spPr>
              <a:xfrm>
                <a:off x="3934487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29"/>
              <p:cNvSpPr/>
              <p:nvPr/>
            </p:nvSpPr>
            <p:spPr>
              <a:xfrm>
                <a:off x="391129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29"/>
              <p:cNvSpPr/>
              <p:nvPr/>
            </p:nvSpPr>
            <p:spPr>
              <a:xfrm>
                <a:off x="3890435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29"/>
              <p:cNvSpPr/>
              <p:nvPr/>
            </p:nvSpPr>
            <p:spPr>
              <a:xfrm>
                <a:off x="3872339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29"/>
              <p:cNvSpPr/>
              <p:nvPr/>
            </p:nvSpPr>
            <p:spPr>
              <a:xfrm>
                <a:off x="385581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29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29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29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1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62"/>
                      <a:pt x="12" y="564"/>
                    </a:cubicBezTo>
                    <a:cubicBezTo>
                      <a:pt x="23" y="676"/>
                      <a:pt x="125" y="789"/>
                      <a:pt x="327" y="902"/>
                    </a:cubicBezTo>
                    <a:cubicBezTo>
                      <a:pt x="462" y="980"/>
                      <a:pt x="620" y="1037"/>
                      <a:pt x="778" y="1071"/>
                    </a:cubicBezTo>
                    <a:cubicBezTo>
                      <a:pt x="947" y="1116"/>
                      <a:pt x="1093" y="1138"/>
                      <a:pt x="1217" y="1138"/>
                    </a:cubicBezTo>
                    <a:cubicBezTo>
                      <a:pt x="1285" y="1144"/>
                      <a:pt x="1375" y="1147"/>
                      <a:pt x="1489" y="1147"/>
                    </a:cubicBezTo>
                    <a:cubicBezTo>
                      <a:pt x="1603" y="1147"/>
                      <a:pt x="1741" y="1144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7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408"/>
                      <a:pt x="2794" y="1431"/>
                    </a:cubicBezTo>
                    <a:cubicBezTo>
                      <a:pt x="2805" y="1454"/>
                      <a:pt x="2783" y="1476"/>
                      <a:pt x="2738" y="1499"/>
                    </a:cubicBezTo>
                    <a:cubicBezTo>
                      <a:pt x="2715" y="1510"/>
                      <a:pt x="2690" y="1515"/>
                      <a:pt x="2663" y="1515"/>
                    </a:cubicBezTo>
                    <a:cubicBezTo>
                      <a:pt x="2636" y="1515"/>
                      <a:pt x="2608" y="1510"/>
                      <a:pt x="2580" y="1499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28"/>
                    </a:lnTo>
                    <a:lnTo>
                      <a:pt x="1409" y="1487"/>
                    </a:lnTo>
                    <a:lnTo>
                      <a:pt x="1544" y="1566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31"/>
                      <a:pt x="3571" y="1307"/>
                    </a:cubicBezTo>
                    <a:cubicBezTo>
                      <a:pt x="3549" y="1183"/>
                      <a:pt x="3413" y="1048"/>
                      <a:pt x="3166" y="924"/>
                    </a:cubicBezTo>
                    <a:cubicBezTo>
                      <a:pt x="3019" y="834"/>
                      <a:pt x="2873" y="778"/>
                      <a:pt x="2726" y="733"/>
                    </a:cubicBezTo>
                    <a:cubicBezTo>
                      <a:pt x="2580" y="699"/>
                      <a:pt x="2456" y="676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454" y="676"/>
                      <a:pt x="1251" y="676"/>
                      <a:pt x="1172" y="676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41"/>
                      <a:pt x="789" y="507"/>
                      <a:pt x="778" y="485"/>
                    </a:cubicBezTo>
                    <a:cubicBezTo>
                      <a:pt x="767" y="451"/>
                      <a:pt x="778" y="440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29"/>
                      <a:pt x="1104" y="462"/>
                      <a:pt x="1217" y="530"/>
                    </a:cubicBezTo>
                    <a:lnTo>
                      <a:pt x="1330" y="598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60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29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98"/>
                    </a:lnTo>
                    <a:lnTo>
                      <a:pt x="1217" y="530"/>
                    </a:lnTo>
                    <a:cubicBezTo>
                      <a:pt x="1104" y="462"/>
                      <a:pt x="1014" y="429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40"/>
                      <a:pt x="767" y="451"/>
                      <a:pt x="778" y="485"/>
                    </a:cubicBezTo>
                    <a:cubicBezTo>
                      <a:pt x="789" y="507"/>
                      <a:pt x="823" y="541"/>
                      <a:pt x="890" y="575"/>
                    </a:cubicBezTo>
                    <a:cubicBezTo>
                      <a:pt x="992" y="631"/>
                      <a:pt x="1093" y="665"/>
                      <a:pt x="1172" y="676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76"/>
                      <a:pt x="2580" y="699"/>
                      <a:pt x="2726" y="733"/>
                    </a:cubicBezTo>
                    <a:cubicBezTo>
                      <a:pt x="2873" y="778"/>
                      <a:pt x="3019" y="834"/>
                      <a:pt x="3166" y="924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31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66"/>
                    </a:cubicBezTo>
                    <a:lnTo>
                      <a:pt x="1409" y="1487"/>
                    </a:lnTo>
                    <a:lnTo>
                      <a:pt x="2051" y="1228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9"/>
                    </a:cubicBezTo>
                    <a:cubicBezTo>
                      <a:pt x="2636" y="1521"/>
                      <a:pt x="2693" y="1521"/>
                      <a:pt x="2738" y="1499"/>
                    </a:cubicBezTo>
                    <a:cubicBezTo>
                      <a:pt x="2783" y="1476"/>
                      <a:pt x="2805" y="1454"/>
                      <a:pt x="2794" y="1431"/>
                    </a:cubicBezTo>
                    <a:cubicBezTo>
                      <a:pt x="2783" y="1408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49"/>
                      <a:pt x="1352" y="1149"/>
                      <a:pt x="1217" y="1138"/>
                    </a:cubicBezTo>
                    <a:cubicBezTo>
                      <a:pt x="1093" y="1138"/>
                      <a:pt x="947" y="1116"/>
                      <a:pt x="778" y="1071"/>
                    </a:cubicBezTo>
                    <a:cubicBezTo>
                      <a:pt x="620" y="1037"/>
                      <a:pt x="462" y="980"/>
                      <a:pt x="327" y="902"/>
                    </a:cubicBezTo>
                    <a:cubicBezTo>
                      <a:pt x="125" y="789"/>
                      <a:pt x="23" y="676"/>
                      <a:pt x="12" y="564"/>
                    </a:cubicBezTo>
                    <a:cubicBezTo>
                      <a:pt x="1" y="462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1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60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29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62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29"/>
              <p:cNvSpPr/>
              <p:nvPr/>
            </p:nvSpPr>
            <p:spPr>
              <a:xfrm>
                <a:off x="3849895" y="117821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29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62"/>
                      <a:pt x="4393" y="1"/>
                      <a:pt x="3188" y="1"/>
                    </a:cubicBez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29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45" y="4405"/>
                      <a:pt x="3188" y="4405"/>
                    </a:cubicBezTo>
                    <a:cubicBezTo>
                      <a:pt x="1431" y="4405"/>
                      <a:pt x="0" y="3413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29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1"/>
                      <a:pt x="0" y="2208"/>
                    </a:cubicBezTo>
                    <a:cubicBezTo>
                      <a:pt x="0" y="3413"/>
                      <a:pt x="1431" y="4404"/>
                      <a:pt x="3188" y="4404"/>
                    </a:cubicBezTo>
                    <a:cubicBezTo>
                      <a:pt x="4945" y="4404"/>
                      <a:pt x="6364" y="3413"/>
                      <a:pt x="6364" y="2208"/>
                    </a:cubicBezTo>
                    <a:cubicBezTo>
                      <a:pt x="6364" y="991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29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13"/>
                      <a:pt x="4945" y="4404"/>
                      <a:pt x="3188" y="4404"/>
                    </a:cubicBezTo>
                    <a:cubicBezTo>
                      <a:pt x="1431" y="4404"/>
                      <a:pt x="0" y="3413"/>
                      <a:pt x="0" y="2208"/>
                    </a:cubicBezTo>
                    <a:cubicBezTo>
                      <a:pt x="0" y="991"/>
                      <a:pt x="1431" y="0"/>
                      <a:pt x="3188" y="0"/>
                    </a:cubicBezTo>
                    <a:cubicBezTo>
                      <a:pt x="4945" y="0"/>
                      <a:pt x="6364" y="991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29"/>
              <p:cNvSpPr/>
              <p:nvPr/>
            </p:nvSpPr>
            <p:spPr>
              <a:xfrm>
                <a:off x="3958905" y="1295252"/>
                <a:ext cx="419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26" fill="none" extrusionOk="0">
                    <a:moveTo>
                      <a:pt x="0" y="1025"/>
                    </a:moveTo>
                    <a:cubicBezTo>
                      <a:pt x="0" y="1003"/>
                      <a:pt x="0" y="980"/>
                      <a:pt x="11" y="947"/>
                    </a:cubicBezTo>
                    <a:lnTo>
                      <a:pt x="1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29"/>
              <p:cNvSpPr/>
              <p:nvPr/>
            </p:nvSpPr>
            <p:spPr>
              <a:xfrm>
                <a:off x="3983289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29"/>
              <p:cNvSpPr/>
              <p:nvPr/>
            </p:nvSpPr>
            <p:spPr>
              <a:xfrm>
                <a:off x="400610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29"/>
              <p:cNvSpPr/>
              <p:nvPr/>
            </p:nvSpPr>
            <p:spPr>
              <a:xfrm>
                <a:off x="4027341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29"/>
              <p:cNvSpPr/>
              <p:nvPr/>
            </p:nvSpPr>
            <p:spPr>
              <a:xfrm>
                <a:off x="4045052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7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29"/>
              <p:cNvSpPr/>
              <p:nvPr/>
            </p:nvSpPr>
            <p:spPr>
              <a:xfrm>
                <a:off x="406157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29"/>
              <p:cNvSpPr/>
              <p:nvPr/>
            </p:nvSpPr>
            <p:spPr>
              <a:xfrm>
                <a:off x="3934487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29"/>
              <p:cNvSpPr/>
              <p:nvPr/>
            </p:nvSpPr>
            <p:spPr>
              <a:xfrm>
                <a:off x="391129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29"/>
              <p:cNvSpPr/>
              <p:nvPr/>
            </p:nvSpPr>
            <p:spPr>
              <a:xfrm>
                <a:off x="3890435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29"/>
              <p:cNvSpPr/>
              <p:nvPr/>
            </p:nvSpPr>
            <p:spPr>
              <a:xfrm>
                <a:off x="3872339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29"/>
              <p:cNvSpPr/>
              <p:nvPr/>
            </p:nvSpPr>
            <p:spPr>
              <a:xfrm>
                <a:off x="385581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9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29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29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51"/>
                      <a:pt x="12" y="564"/>
                    </a:cubicBezTo>
                    <a:cubicBezTo>
                      <a:pt x="23" y="676"/>
                      <a:pt x="125" y="778"/>
                      <a:pt x="327" y="890"/>
                    </a:cubicBezTo>
                    <a:cubicBezTo>
                      <a:pt x="462" y="969"/>
                      <a:pt x="620" y="1037"/>
                      <a:pt x="778" y="1070"/>
                    </a:cubicBezTo>
                    <a:cubicBezTo>
                      <a:pt x="947" y="1115"/>
                      <a:pt x="1093" y="1138"/>
                      <a:pt x="1217" y="1138"/>
                    </a:cubicBezTo>
                    <a:cubicBezTo>
                      <a:pt x="1262" y="1142"/>
                      <a:pt x="1317" y="1143"/>
                      <a:pt x="1383" y="1143"/>
                    </a:cubicBezTo>
                    <a:cubicBezTo>
                      <a:pt x="1514" y="1143"/>
                      <a:pt x="1686" y="1138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6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397"/>
                      <a:pt x="2794" y="1431"/>
                    </a:cubicBezTo>
                    <a:cubicBezTo>
                      <a:pt x="2805" y="1453"/>
                      <a:pt x="2783" y="1476"/>
                      <a:pt x="2738" y="1487"/>
                    </a:cubicBezTo>
                    <a:cubicBezTo>
                      <a:pt x="2711" y="1500"/>
                      <a:pt x="2681" y="1506"/>
                      <a:pt x="2649" y="1506"/>
                    </a:cubicBezTo>
                    <a:cubicBezTo>
                      <a:pt x="2627" y="1506"/>
                      <a:pt x="2603" y="1503"/>
                      <a:pt x="2580" y="1498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17"/>
                    </a:lnTo>
                    <a:lnTo>
                      <a:pt x="1409" y="1487"/>
                    </a:lnTo>
                    <a:lnTo>
                      <a:pt x="1544" y="1555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20"/>
                      <a:pt x="3571" y="1307"/>
                    </a:cubicBezTo>
                    <a:cubicBezTo>
                      <a:pt x="3549" y="1183"/>
                      <a:pt x="3413" y="1048"/>
                      <a:pt x="3166" y="913"/>
                    </a:cubicBezTo>
                    <a:cubicBezTo>
                      <a:pt x="3019" y="834"/>
                      <a:pt x="2873" y="766"/>
                      <a:pt x="2726" y="733"/>
                    </a:cubicBezTo>
                    <a:cubicBezTo>
                      <a:pt x="2580" y="687"/>
                      <a:pt x="2456" y="665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611" y="671"/>
                      <a:pt x="1482" y="673"/>
                      <a:pt x="1382" y="673"/>
                    </a:cubicBezTo>
                    <a:cubicBezTo>
                      <a:pt x="1282" y="673"/>
                      <a:pt x="1211" y="671"/>
                      <a:pt x="1172" y="665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30"/>
                      <a:pt x="789" y="507"/>
                      <a:pt x="778" y="473"/>
                    </a:cubicBezTo>
                    <a:cubicBezTo>
                      <a:pt x="767" y="451"/>
                      <a:pt x="778" y="428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17"/>
                      <a:pt x="1104" y="462"/>
                      <a:pt x="1217" y="530"/>
                    </a:cubicBezTo>
                    <a:lnTo>
                      <a:pt x="1330" y="586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59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29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86"/>
                    </a:lnTo>
                    <a:lnTo>
                      <a:pt x="1217" y="530"/>
                    </a:lnTo>
                    <a:cubicBezTo>
                      <a:pt x="1104" y="462"/>
                      <a:pt x="1014" y="417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28"/>
                      <a:pt x="767" y="451"/>
                      <a:pt x="778" y="473"/>
                    </a:cubicBezTo>
                    <a:cubicBezTo>
                      <a:pt x="789" y="507"/>
                      <a:pt x="823" y="530"/>
                      <a:pt x="890" y="575"/>
                    </a:cubicBezTo>
                    <a:cubicBezTo>
                      <a:pt x="992" y="631"/>
                      <a:pt x="1093" y="665"/>
                      <a:pt x="1172" y="665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65"/>
                      <a:pt x="2580" y="687"/>
                      <a:pt x="2726" y="733"/>
                    </a:cubicBezTo>
                    <a:cubicBezTo>
                      <a:pt x="2873" y="766"/>
                      <a:pt x="3019" y="834"/>
                      <a:pt x="3166" y="913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20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55"/>
                    </a:cubicBezTo>
                    <a:lnTo>
                      <a:pt x="1409" y="1487"/>
                    </a:lnTo>
                    <a:lnTo>
                      <a:pt x="2051" y="1217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8"/>
                    </a:cubicBezTo>
                    <a:cubicBezTo>
                      <a:pt x="2636" y="1510"/>
                      <a:pt x="2693" y="1510"/>
                      <a:pt x="2738" y="1487"/>
                    </a:cubicBezTo>
                    <a:cubicBezTo>
                      <a:pt x="2783" y="1476"/>
                      <a:pt x="2805" y="1453"/>
                      <a:pt x="2794" y="1431"/>
                    </a:cubicBezTo>
                    <a:cubicBezTo>
                      <a:pt x="2783" y="1397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38"/>
                      <a:pt x="1352" y="1149"/>
                      <a:pt x="1217" y="1138"/>
                    </a:cubicBezTo>
                    <a:cubicBezTo>
                      <a:pt x="1093" y="1138"/>
                      <a:pt x="947" y="1115"/>
                      <a:pt x="778" y="1070"/>
                    </a:cubicBezTo>
                    <a:cubicBezTo>
                      <a:pt x="620" y="1037"/>
                      <a:pt x="462" y="969"/>
                      <a:pt x="327" y="890"/>
                    </a:cubicBezTo>
                    <a:cubicBezTo>
                      <a:pt x="125" y="778"/>
                      <a:pt x="23" y="676"/>
                      <a:pt x="12" y="564"/>
                    </a:cubicBezTo>
                    <a:cubicBezTo>
                      <a:pt x="1" y="451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59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solidFill>
                <a:schemeClr val="dk2"/>
              </a:solidFill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6" name="Google Shape;526;p29"/>
            <p:cNvSpPr/>
            <p:nvPr/>
          </p:nvSpPr>
          <p:spPr>
            <a:xfrm>
              <a:off x="3794477" y="28759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9"/>
            <p:cNvSpPr/>
            <p:nvPr/>
          </p:nvSpPr>
          <p:spPr>
            <a:xfrm>
              <a:off x="3817289" y="28245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9"/>
            <p:cNvSpPr/>
            <p:nvPr/>
          </p:nvSpPr>
          <p:spPr>
            <a:xfrm>
              <a:off x="3838529" y="27379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9"/>
            <p:cNvSpPr/>
            <p:nvPr/>
          </p:nvSpPr>
          <p:spPr>
            <a:xfrm>
              <a:off x="3856660" y="26160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9"/>
            <p:cNvSpPr/>
            <p:nvPr/>
          </p:nvSpPr>
          <p:spPr>
            <a:xfrm>
              <a:off x="3873183" y="241548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3794477" y="224640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3817289" y="219504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9"/>
            <p:cNvSpPr/>
            <p:nvPr/>
          </p:nvSpPr>
          <p:spPr>
            <a:xfrm>
              <a:off x="3838529" y="21084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9"/>
            <p:cNvSpPr/>
            <p:nvPr/>
          </p:nvSpPr>
          <p:spPr>
            <a:xfrm>
              <a:off x="3856660" y="19864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9"/>
            <p:cNvSpPr/>
            <p:nvPr/>
          </p:nvSpPr>
          <p:spPr>
            <a:xfrm>
              <a:off x="3873183" y="17859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9"/>
            <p:cNvSpPr/>
            <p:nvPr/>
          </p:nvSpPr>
          <p:spPr>
            <a:xfrm>
              <a:off x="3794477" y="160885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9"/>
            <p:cNvSpPr/>
            <p:nvPr/>
          </p:nvSpPr>
          <p:spPr>
            <a:xfrm>
              <a:off x="3817289" y="155750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5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9"/>
            <p:cNvSpPr/>
            <p:nvPr/>
          </p:nvSpPr>
          <p:spPr>
            <a:xfrm>
              <a:off x="3838529" y="14712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9"/>
            <p:cNvSpPr/>
            <p:nvPr/>
          </p:nvSpPr>
          <p:spPr>
            <a:xfrm>
              <a:off x="3856660" y="13489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9"/>
            <p:cNvSpPr/>
            <p:nvPr/>
          </p:nvSpPr>
          <p:spPr>
            <a:xfrm>
              <a:off x="3873183" y="11484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" name="Google Shape;541;p29"/>
          <p:cNvGrpSpPr/>
          <p:nvPr/>
        </p:nvGrpSpPr>
        <p:grpSpPr>
          <a:xfrm>
            <a:off x="7863914" y="2211278"/>
            <a:ext cx="1133720" cy="1133717"/>
            <a:chOff x="10173800" y="2018150"/>
            <a:chExt cx="1448103" cy="1448100"/>
          </a:xfrm>
        </p:grpSpPr>
        <p:sp>
          <p:nvSpPr>
            <p:cNvPr id="542" name="Google Shape;542;p29"/>
            <p:cNvSpPr/>
            <p:nvPr/>
          </p:nvSpPr>
          <p:spPr>
            <a:xfrm>
              <a:off x="10173800" y="2018150"/>
              <a:ext cx="1448100" cy="1448100"/>
            </a:xfrm>
            <a:prstGeom prst="donut">
              <a:avLst>
                <a:gd name="adj" fmla="val 20968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9"/>
            <p:cNvSpPr/>
            <p:nvPr/>
          </p:nvSpPr>
          <p:spPr>
            <a:xfrm flipH="1">
              <a:off x="10173803" y="2018150"/>
              <a:ext cx="1448100" cy="1448100"/>
            </a:xfrm>
            <a:prstGeom prst="blockArc">
              <a:avLst>
                <a:gd name="adj1" fmla="val 10800000"/>
                <a:gd name="adj2" fmla="val 16161326"/>
                <a:gd name="adj3" fmla="val 20401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" name="Google Shape;544;p29"/>
          <p:cNvGrpSpPr/>
          <p:nvPr/>
        </p:nvGrpSpPr>
        <p:grpSpPr>
          <a:xfrm>
            <a:off x="6181405" y="2106726"/>
            <a:ext cx="1539688" cy="1072140"/>
            <a:chOff x="8170979" y="5426997"/>
            <a:chExt cx="1655045" cy="1152467"/>
          </a:xfrm>
        </p:grpSpPr>
        <p:sp>
          <p:nvSpPr>
            <p:cNvPr id="545" name="Google Shape;545;p29"/>
            <p:cNvSpPr/>
            <p:nvPr/>
          </p:nvSpPr>
          <p:spPr>
            <a:xfrm>
              <a:off x="8517927" y="5709142"/>
              <a:ext cx="1305561" cy="870322"/>
            </a:xfrm>
            <a:custGeom>
              <a:avLst/>
              <a:gdLst/>
              <a:ahLst/>
              <a:cxnLst/>
              <a:rect l="l" t="t" r="r" b="b"/>
              <a:pathLst>
                <a:path w="16660" h="11106" extrusionOk="0">
                  <a:moveTo>
                    <a:pt x="6184" y="0"/>
                  </a:moveTo>
                  <a:lnTo>
                    <a:pt x="1" y="3751"/>
                  </a:lnTo>
                  <a:lnTo>
                    <a:pt x="12" y="3751"/>
                  </a:lnTo>
                  <a:lnTo>
                    <a:pt x="1" y="3762"/>
                  </a:lnTo>
                  <a:lnTo>
                    <a:pt x="12" y="4911"/>
                  </a:lnTo>
                  <a:lnTo>
                    <a:pt x="12" y="5125"/>
                  </a:lnTo>
                  <a:lnTo>
                    <a:pt x="10498" y="11106"/>
                  </a:lnTo>
                  <a:lnTo>
                    <a:pt x="10476" y="10892"/>
                  </a:lnTo>
                  <a:lnTo>
                    <a:pt x="10509" y="11106"/>
                  </a:lnTo>
                  <a:lnTo>
                    <a:pt x="10521" y="11095"/>
                  </a:lnTo>
                  <a:lnTo>
                    <a:pt x="10532" y="11095"/>
                  </a:lnTo>
                  <a:lnTo>
                    <a:pt x="16659" y="7400"/>
                  </a:lnTo>
                  <a:lnTo>
                    <a:pt x="16659" y="7153"/>
                  </a:lnTo>
                  <a:lnTo>
                    <a:pt x="16648" y="6004"/>
                  </a:lnTo>
                  <a:lnTo>
                    <a:pt x="16637" y="6004"/>
                  </a:lnTo>
                  <a:lnTo>
                    <a:pt x="16648" y="5992"/>
                  </a:lnTo>
                  <a:lnTo>
                    <a:pt x="6184" y="0"/>
                  </a:ln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6" name="Google Shape;546;p29"/>
            <p:cNvGrpSpPr/>
            <p:nvPr/>
          </p:nvGrpSpPr>
          <p:grpSpPr>
            <a:xfrm>
              <a:off x="8170979" y="5426997"/>
              <a:ext cx="1655045" cy="1053052"/>
              <a:chOff x="435829" y="5645509"/>
              <a:chExt cx="1655045" cy="1053052"/>
            </a:xfrm>
          </p:grpSpPr>
          <p:sp>
            <p:nvSpPr>
              <p:cNvPr id="547" name="Google Shape;547;p29"/>
              <p:cNvSpPr/>
              <p:nvPr/>
            </p:nvSpPr>
            <p:spPr>
              <a:xfrm>
                <a:off x="435829" y="5707259"/>
                <a:ext cx="739766" cy="496364"/>
              </a:xfrm>
              <a:custGeom>
                <a:avLst/>
                <a:gdLst/>
                <a:ahLst/>
                <a:cxnLst/>
                <a:rect l="l" t="t" r="r" b="b"/>
                <a:pathLst>
                  <a:path w="9440" h="6334" extrusionOk="0">
                    <a:moveTo>
                      <a:pt x="8380" y="1"/>
                    </a:moveTo>
                    <a:cubicBezTo>
                      <a:pt x="8279" y="1"/>
                      <a:pt x="8178" y="12"/>
                      <a:pt x="8099" y="68"/>
                    </a:cubicBezTo>
                    <a:lnTo>
                      <a:pt x="7795" y="226"/>
                    </a:lnTo>
                    <a:cubicBezTo>
                      <a:pt x="7783" y="226"/>
                      <a:pt x="7783" y="237"/>
                      <a:pt x="7772" y="237"/>
                    </a:cubicBezTo>
                    <a:cubicBezTo>
                      <a:pt x="7738" y="260"/>
                      <a:pt x="7705" y="271"/>
                      <a:pt x="7693" y="293"/>
                    </a:cubicBezTo>
                    <a:lnTo>
                      <a:pt x="1825" y="3841"/>
                    </a:lnTo>
                    <a:cubicBezTo>
                      <a:pt x="1814" y="3841"/>
                      <a:pt x="1803" y="3841"/>
                      <a:pt x="1791" y="3853"/>
                    </a:cubicBezTo>
                    <a:lnTo>
                      <a:pt x="1487" y="4010"/>
                    </a:lnTo>
                    <a:cubicBezTo>
                      <a:pt x="1465" y="4022"/>
                      <a:pt x="1442" y="4044"/>
                      <a:pt x="1420" y="4055"/>
                    </a:cubicBezTo>
                    <a:cubicBezTo>
                      <a:pt x="1408" y="4067"/>
                      <a:pt x="1386" y="4089"/>
                      <a:pt x="1363" y="4112"/>
                    </a:cubicBezTo>
                    <a:cubicBezTo>
                      <a:pt x="1329" y="4145"/>
                      <a:pt x="1296" y="4191"/>
                      <a:pt x="1273" y="4236"/>
                    </a:cubicBezTo>
                    <a:lnTo>
                      <a:pt x="102" y="5857"/>
                    </a:lnTo>
                    <a:cubicBezTo>
                      <a:pt x="23" y="5914"/>
                      <a:pt x="0" y="6049"/>
                      <a:pt x="68" y="6173"/>
                    </a:cubicBezTo>
                    <a:cubicBezTo>
                      <a:pt x="121" y="6271"/>
                      <a:pt x="210" y="6333"/>
                      <a:pt x="289" y="6333"/>
                    </a:cubicBezTo>
                    <a:cubicBezTo>
                      <a:pt x="310" y="6333"/>
                      <a:pt x="331" y="6329"/>
                      <a:pt x="350" y="6319"/>
                    </a:cubicBezTo>
                    <a:cubicBezTo>
                      <a:pt x="350" y="6319"/>
                      <a:pt x="361" y="6308"/>
                      <a:pt x="361" y="6308"/>
                    </a:cubicBezTo>
                    <a:cubicBezTo>
                      <a:pt x="361" y="6308"/>
                      <a:pt x="372" y="6308"/>
                      <a:pt x="383" y="6297"/>
                    </a:cubicBezTo>
                    <a:cubicBezTo>
                      <a:pt x="395" y="6297"/>
                      <a:pt x="2095" y="5936"/>
                      <a:pt x="2095" y="5936"/>
                    </a:cubicBezTo>
                    <a:cubicBezTo>
                      <a:pt x="2490" y="5857"/>
                      <a:pt x="2332" y="5914"/>
                      <a:pt x="2478" y="5846"/>
                    </a:cubicBezTo>
                    <a:cubicBezTo>
                      <a:pt x="2501" y="5835"/>
                      <a:pt x="2523" y="5812"/>
                      <a:pt x="2546" y="5801"/>
                    </a:cubicBezTo>
                    <a:lnTo>
                      <a:pt x="2749" y="5689"/>
                    </a:lnTo>
                    <a:cubicBezTo>
                      <a:pt x="2760" y="5689"/>
                      <a:pt x="2771" y="5689"/>
                      <a:pt x="2782" y="5677"/>
                    </a:cubicBezTo>
                    <a:lnTo>
                      <a:pt x="8786" y="2050"/>
                    </a:lnTo>
                    <a:cubicBezTo>
                      <a:pt x="8842" y="2028"/>
                      <a:pt x="8887" y="2005"/>
                      <a:pt x="8932" y="1972"/>
                    </a:cubicBezTo>
                    <a:lnTo>
                      <a:pt x="9056" y="1904"/>
                    </a:lnTo>
                    <a:cubicBezTo>
                      <a:pt x="9067" y="1904"/>
                      <a:pt x="9079" y="1893"/>
                      <a:pt x="9079" y="1893"/>
                    </a:cubicBezTo>
                    <a:cubicBezTo>
                      <a:pt x="9169" y="1848"/>
                      <a:pt x="9236" y="1769"/>
                      <a:pt x="9293" y="1690"/>
                    </a:cubicBezTo>
                    <a:cubicBezTo>
                      <a:pt x="9439" y="1420"/>
                      <a:pt x="9428" y="1014"/>
                      <a:pt x="9225" y="631"/>
                    </a:cubicBezTo>
                    <a:cubicBezTo>
                      <a:pt x="9011" y="260"/>
                      <a:pt x="8684" y="23"/>
                      <a:pt x="8380" y="1"/>
                    </a:cubicBezTo>
                    <a:close/>
                  </a:path>
                </a:pathLst>
              </a:custGeom>
              <a:solidFill>
                <a:srgbClr val="000000">
                  <a:alpha val="126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48" name="Google Shape;548;p29"/>
              <p:cNvGrpSpPr/>
              <p:nvPr/>
            </p:nvGrpSpPr>
            <p:grpSpPr>
              <a:xfrm>
                <a:off x="459652" y="5645509"/>
                <a:ext cx="1631222" cy="1053052"/>
                <a:chOff x="459652" y="5645509"/>
                <a:chExt cx="1631222" cy="1053052"/>
              </a:xfrm>
            </p:grpSpPr>
            <p:sp>
              <p:nvSpPr>
                <p:cNvPr id="549" name="Google Shape;549;p29"/>
                <p:cNvSpPr/>
                <p:nvPr/>
              </p:nvSpPr>
              <p:spPr>
                <a:xfrm>
                  <a:off x="786192" y="6213874"/>
                  <a:ext cx="821892" cy="484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8" h="6185" extrusionOk="0">
                      <a:moveTo>
                        <a:pt x="1" y="1"/>
                      </a:moveTo>
                      <a:lnTo>
                        <a:pt x="1" y="215"/>
                      </a:lnTo>
                      <a:lnTo>
                        <a:pt x="10487" y="6184"/>
                      </a:lnTo>
                      <a:lnTo>
                        <a:pt x="10465" y="598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0" name="Google Shape;550;p29"/>
                <p:cNvSpPr/>
                <p:nvPr/>
              </p:nvSpPr>
              <p:spPr>
                <a:xfrm>
                  <a:off x="786192" y="6213874"/>
                  <a:ext cx="821892" cy="4846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8" h="6185" fill="none" extrusionOk="0">
                      <a:moveTo>
                        <a:pt x="10487" y="6184"/>
                      </a:moveTo>
                      <a:lnTo>
                        <a:pt x="10465" y="5981"/>
                      </a:lnTo>
                      <a:lnTo>
                        <a:pt x="1" y="1"/>
                      </a:lnTo>
                      <a:lnTo>
                        <a:pt x="1" y="215"/>
                      </a:ln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1" name="Google Shape;551;p29"/>
                <p:cNvSpPr/>
                <p:nvPr/>
              </p:nvSpPr>
              <p:spPr>
                <a:xfrm>
                  <a:off x="1606187" y="6389563"/>
                  <a:ext cx="484688" cy="308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5" h="3943" extrusionOk="0">
                      <a:moveTo>
                        <a:pt x="6173" y="0"/>
                      </a:moveTo>
                      <a:lnTo>
                        <a:pt x="1" y="3739"/>
                      </a:lnTo>
                      <a:lnTo>
                        <a:pt x="46" y="3942"/>
                      </a:lnTo>
                      <a:lnTo>
                        <a:pt x="6184" y="248"/>
                      </a:lnTo>
                      <a:lnTo>
                        <a:pt x="6173" y="0"/>
                      </a:lnTo>
                      <a:close/>
                    </a:path>
                  </a:pathLst>
                </a:custGeom>
                <a:solidFill>
                  <a:srgbClr val="4285F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2" name="Google Shape;552;p29"/>
                <p:cNvSpPr/>
                <p:nvPr/>
              </p:nvSpPr>
              <p:spPr>
                <a:xfrm>
                  <a:off x="1606187" y="6389563"/>
                  <a:ext cx="484688" cy="308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5" h="3943" fill="none" extrusionOk="0">
                      <a:moveTo>
                        <a:pt x="1" y="3739"/>
                      </a:moveTo>
                      <a:lnTo>
                        <a:pt x="6173" y="0"/>
                      </a:lnTo>
                      <a:lnTo>
                        <a:pt x="6184" y="248"/>
                      </a:lnTo>
                      <a:lnTo>
                        <a:pt x="23" y="3942"/>
                      </a:ln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3" name="Google Shape;553;p29"/>
                <p:cNvSpPr/>
                <p:nvPr/>
              </p:nvSpPr>
              <p:spPr>
                <a:xfrm>
                  <a:off x="786192" y="5920014"/>
                  <a:ext cx="1303759" cy="762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7" h="9732" fill="none" extrusionOk="0">
                      <a:moveTo>
                        <a:pt x="16637" y="5992"/>
                      </a:moveTo>
                      <a:lnTo>
                        <a:pt x="6184" y="0"/>
                      </a:lnTo>
                      <a:lnTo>
                        <a:pt x="1" y="3751"/>
                      </a:lnTo>
                      <a:lnTo>
                        <a:pt x="10465" y="9731"/>
                      </a:ln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4" name="Google Shape;554;p29"/>
                <p:cNvSpPr/>
                <p:nvPr/>
              </p:nvSpPr>
              <p:spPr>
                <a:xfrm>
                  <a:off x="785330" y="6122973"/>
                  <a:ext cx="821814" cy="559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7" h="7142" extrusionOk="0">
                      <a:moveTo>
                        <a:pt x="1" y="1"/>
                      </a:moveTo>
                      <a:lnTo>
                        <a:pt x="12" y="1161"/>
                      </a:lnTo>
                      <a:lnTo>
                        <a:pt x="10487" y="7141"/>
                      </a:lnTo>
                      <a:lnTo>
                        <a:pt x="10464" y="5981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5" name="Google Shape;555;p29"/>
                <p:cNvSpPr/>
                <p:nvPr/>
              </p:nvSpPr>
              <p:spPr>
                <a:xfrm>
                  <a:off x="785330" y="6122973"/>
                  <a:ext cx="821814" cy="5596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87" h="7142" fill="none" extrusionOk="0">
                      <a:moveTo>
                        <a:pt x="10487" y="7141"/>
                      </a:moveTo>
                      <a:lnTo>
                        <a:pt x="10464" y="5981"/>
                      </a:lnTo>
                      <a:lnTo>
                        <a:pt x="1" y="1"/>
                      </a:lnTo>
                      <a:lnTo>
                        <a:pt x="12" y="1161"/>
                      </a:ln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6" name="Google Shape;556;p29"/>
                <p:cNvSpPr/>
                <p:nvPr/>
              </p:nvSpPr>
              <p:spPr>
                <a:xfrm>
                  <a:off x="1605325" y="6298584"/>
                  <a:ext cx="484609" cy="3832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4" h="4890" extrusionOk="0">
                      <a:moveTo>
                        <a:pt x="6173" y="1"/>
                      </a:moveTo>
                      <a:lnTo>
                        <a:pt x="0" y="3740"/>
                      </a:lnTo>
                      <a:lnTo>
                        <a:pt x="57" y="4889"/>
                      </a:lnTo>
                      <a:lnTo>
                        <a:pt x="6184" y="1195"/>
                      </a:lnTo>
                      <a:lnTo>
                        <a:pt x="6173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7" name="Google Shape;557;p29"/>
                <p:cNvSpPr/>
                <p:nvPr/>
              </p:nvSpPr>
              <p:spPr>
                <a:xfrm>
                  <a:off x="1605325" y="6298584"/>
                  <a:ext cx="484609" cy="3840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4" h="4901" fill="none" extrusionOk="0">
                      <a:moveTo>
                        <a:pt x="0" y="3740"/>
                      </a:moveTo>
                      <a:lnTo>
                        <a:pt x="6173" y="1"/>
                      </a:lnTo>
                      <a:lnTo>
                        <a:pt x="6184" y="1195"/>
                      </a:lnTo>
                      <a:lnTo>
                        <a:pt x="34" y="4900"/>
                      </a:ln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8" name="Google Shape;558;p29"/>
                <p:cNvSpPr/>
                <p:nvPr/>
              </p:nvSpPr>
              <p:spPr>
                <a:xfrm>
                  <a:off x="785330" y="5829035"/>
                  <a:ext cx="1303759" cy="7627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7" h="9733" fill="none" extrusionOk="0">
                      <a:moveTo>
                        <a:pt x="16637" y="5993"/>
                      </a:moveTo>
                      <a:lnTo>
                        <a:pt x="6184" y="1"/>
                      </a:lnTo>
                      <a:lnTo>
                        <a:pt x="1" y="3752"/>
                      </a:lnTo>
                      <a:lnTo>
                        <a:pt x="10464" y="9732"/>
                      </a:ln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59" name="Google Shape;559;p29"/>
                <p:cNvSpPr/>
                <p:nvPr/>
              </p:nvSpPr>
              <p:spPr>
                <a:xfrm>
                  <a:off x="785330" y="5829035"/>
                  <a:ext cx="1303759" cy="761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7" h="9722" extrusionOk="0">
                      <a:moveTo>
                        <a:pt x="6184" y="1"/>
                      </a:moveTo>
                      <a:lnTo>
                        <a:pt x="1" y="3752"/>
                      </a:lnTo>
                      <a:lnTo>
                        <a:pt x="10464" y="9721"/>
                      </a:lnTo>
                      <a:lnTo>
                        <a:pt x="16637" y="5993"/>
                      </a:lnTo>
                      <a:lnTo>
                        <a:pt x="618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0" name="Google Shape;560;p29"/>
                <p:cNvSpPr/>
                <p:nvPr/>
              </p:nvSpPr>
              <p:spPr>
                <a:xfrm>
                  <a:off x="785330" y="5829035"/>
                  <a:ext cx="1303759" cy="761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37" h="9722" fill="none" extrusionOk="0">
                      <a:moveTo>
                        <a:pt x="16637" y="5993"/>
                      </a:moveTo>
                      <a:lnTo>
                        <a:pt x="6184" y="1"/>
                      </a:lnTo>
                      <a:lnTo>
                        <a:pt x="1" y="3752"/>
                      </a:lnTo>
                      <a:lnTo>
                        <a:pt x="10464" y="9721"/>
                      </a:ln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1" name="Google Shape;561;p29"/>
                <p:cNvSpPr/>
                <p:nvPr/>
              </p:nvSpPr>
              <p:spPr>
                <a:xfrm>
                  <a:off x="908047" y="6118585"/>
                  <a:ext cx="705285" cy="4042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00" h="5159" fill="none" extrusionOk="0">
                      <a:moveTo>
                        <a:pt x="0" y="0"/>
                      </a:moveTo>
                      <a:cubicBezTo>
                        <a:pt x="102" y="0"/>
                        <a:pt x="9000" y="5159"/>
                        <a:pt x="9000" y="5159"/>
                      </a:cubicBezTo>
                    </a:path>
                  </a:pathLst>
                </a:custGeom>
                <a:noFill/>
                <a:ln w="25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2" name="Google Shape;562;p29"/>
                <p:cNvSpPr/>
                <p:nvPr/>
              </p:nvSpPr>
              <p:spPr>
                <a:xfrm>
                  <a:off x="959218" y="5894389"/>
                  <a:ext cx="349586" cy="2110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2693" fill="none" extrusionOk="0">
                      <a:moveTo>
                        <a:pt x="1" y="2692"/>
                      </a:moveTo>
                      <a:lnTo>
                        <a:pt x="4461" y="0"/>
                      </a:lnTo>
                    </a:path>
                  </a:pathLst>
                </a:custGeom>
                <a:noFill/>
                <a:ln w="25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3" name="Google Shape;563;p29"/>
                <p:cNvSpPr/>
                <p:nvPr/>
              </p:nvSpPr>
              <p:spPr>
                <a:xfrm>
                  <a:off x="1032488" y="5937645"/>
                  <a:ext cx="350448" cy="210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2681" fill="none" extrusionOk="0">
                      <a:moveTo>
                        <a:pt x="0" y="2681"/>
                      </a:moveTo>
                      <a:lnTo>
                        <a:pt x="4472" y="0"/>
                      </a:lnTo>
                    </a:path>
                  </a:pathLst>
                </a:custGeom>
                <a:noFill/>
                <a:ln w="25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4" name="Google Shape;564;p29"/>
                <p:cNvSpPr/>
                <p:nvPr/>
              </p:nvSpPr>
              <p:spPr>
                <a:xfrm>
                  <a:off x="1106620" y="5979961"/>
                  <a:ext cx="349586" cy="2110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2693" fill="none" extrusionOk="0">
                      <a:moveTo>
                        <a:pt x="1" y="2693"/>
                      </a:moveTo>
                      <a:lnTo>
                        <a:pt x="4461" y="1"/>
                      </a:lnTo>
                    </a:path>
                  </a:pathLst>
                </a:custGeom>
                <a:noFill/>
                <a:ln w="25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5" name="Google Shape;565;p29"/>
                <p:cNvSpPr/>
                <p:nvPr/>
              </p:nvSpPr>
              <p:spPr>
                <a:xfrm>
                  <a:off x="1179890" y="6023218"/>
                  <a:ext cx="349586" cy="21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2682" fill="none" extrusionOk="0">
                      <a:moveTo>
                        <a:pt x="0" y="2681"/>
                      </a:moveTo>
                      <a:lnTo>
                        <a:pt x="4461" y="1"/>
                      </a:lnTo>
                    </a:path>
                  </a:pathLst>
                </a:custGeom>
                <a:noFill/>
                <a:ln w="25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6" name="Google Shape;566;p29"/>
                <p:cNvSpPr/>
                <p:nvPr/>
              </p:nvSpPr>
              <p:spPr>
                <a:xfrm>
                  <a:off x="1253159" y="6065612"/>
                  <a:ext cx="350448" cy="21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2682" fill="none" extrusionOk="0">
                      <a:moveTo>
                        <a:pt x="0" y="2681"/>
                      </a:moveTo>
                      <a:lnTo>
                        <a:pt x="4472" y="0"/>
                      </a:lnTo>
                    </a:path>
                  </a:pathLst>
                </a:custGeom>
                <a:noFill/>
                <a:ln w="25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7" name="Google Shape;567;p29"/>
                <p:cNvSpPr/>
                <p:nvPr/>
              </p:nvSpPr>
              <p:spPr>
                <a:xfrm>
                  <a:off x="1327291" y="6108006"/>
                  <a:ext cx="349586" cy="2110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2693" fill="none" extrusionOk="0">
                      <a:moveTo>
                        <a:pt x="0" y="2692"/>
                      </a:moveTo>
                      <a:lnTo>
                        <a:pt x="4461" y="0"/>
                      </a:lnTo>
                    </a:path>
                  </a:pathLst>
                </a:custGeom>
                <a:noFill/>
                <a:ln w="25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8" name="Google Shape;568;p29"/>
                <p:cNvSpPr/>
                <p:nvPr/>
              </p:nvSpPr>
              <p:spPr>
                <a:xfrm>
                  <a:off x="1400561" y="6151184"/>
                  <a:ext cx="349586" cy="21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2682" fill="none" extrusionOk="0">
                      <a:moveTo>
                        <a:pt x="0" y="2682"/>
                      </a:moveTo>
                      <a:lnTo>
                        <a:pt x="4460" y="1"/>
                      </a:lnTo>
                    </a:path>
                  </a:pathLst>
                </a:custGeom>
                <a:noFill/>
                <a:ln w="25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69" name="Google Shape;569;p29"/>
                <p:cNvSpPr/>
                <p:nvPr/>
              </p:nvSpPr>
              <p:spPr>
                <a:xfrm>
                  <a:off x="1473831" y="6193578"/>
                  <a:ext cx="350448" cy="210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72" h="2682" fill="none" extrusionOk="0">
                      <a:moveTo>
                        <a:pt x="0" y="2681"/>
                      </a:moveTo>
                      <a:lnTo>
                        <a:pt x="4472" y="1"/>
                      </a:lnTo>
                    </a:path>
                  </a:pathLst>
                </a:custGeom>
                <a:noFill/>
                <a:ln w="25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0" name="Google Shape;570;p29"/>
                <p:cNvSpPr/>
                <p:nvPr/>
              </p:nvSpPr>
              <p:spPr>
                <a:xfrm>
                  <a:off x="1547963" y="6235972"/>
                  <a:ext cx="349586" cy="2110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2693" fill="none" extrusionOk="0">
                      <a:moveTo>
                        <a:pt x="0" y="2692"/>
                      </a:moveTo>
                      <a:lnTo>
                        <a:pt x="4460" y="0"/>
                      </a:lnTo>
                    </a:path>
                  </a:pathLst>
                </a:custGeom>
                <a:noFill/>
                <a:ln w="25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1" name="Google Shape;571;p29"/>
                <p:cNvSpPr/>
                <p:nvPr/>
              </p:nvSpPr>
              <p:spPr>
                <a:xfrm>
                  <a:off x="1621232" y="6279228"/>
                  <a:ext cx="349586" cy="210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1" h="2681" fill="none" extrusionOk="0">
                      <a:moveTo>
                        <a:pt x="0" y="2681"/>
                      </a:moveTo>
                      <a:lnTo>
                        <a:pt x="4460" y="0"/>
                      </a:lnTo>
                    </a:path>
                  </a:pathLst>
                </a:custGeom>
                <a:noFill/>
                <a:ln w="2525" cap="rnd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2" name="Google Shape;572;p29"/>
                <p:cNvSpPr/>
                <p:nvPr/>
              </p:nvSpPr>
              <p:spPr>
                <a:xfrm>
                  <a:off x="1058975" y="5654991"/>
                  <a:ext cx="137766" cy="160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" h="2053" extrusionOk="0">
                      <a:moveTo>
                        <a:pt x="599" y="1"/>
                      </a:moveTo>
                      <a:cubicBezTo>
                        <a:pt x="511" y="1"/>
                        <a:pt x="426" y="20"/>
                        <a:pt x="349" y="59"/>
                      </a:cubicBezTo>
                      <a:lnTo>
                        <a:pt x="57" y="228"/>
                      </a:lnTo>
                      <a:lnTo>
                        <a:pt x="113" y="330"/>
                      </a:lnTo>
                      <a:cubicBezTo>
                        <a:pt x="0" y="600"/>
                        <a:pt x="23" y="972"/>
                        <a:pt x="214" y="1321"/>
                      </a:cubicBezTo>
                      <a:cubicBezTo>
                        <a:pt x="406" y="1670"/>
                        <a:pt x="699" y="1895"/>
                        <a:pt x="980" y="1940"/>
                      </a:cubicBezTo>
                      <a:lnTo>
                        <a:pt x="1037" y="2053"/>
                      </a:lnTo>
                      <a:lnTo>
                        <a:pt x="1318" y="1907"/>
                      </a:lnTo>
                      <a:cubicBezTo>
                        <a:pt x="1329" y="1895"/>
                        <a:pt x="1329" y="1895"/>
                        <a:pt x="1341" y="1895"/>
                      </a:cubicBezTo>
                      <a:cubicBezTo>
                        <a:pt x="1690" y="1704"/>
                        <a:pt x="1757" y="1141"/>
                        <a:pt x="1476" y="634"/>
                      </a:cubicBezTo>
                      <a:cubicBezTo>
                        <a:pt x="1265" y="238"/>
                        <a:pt x="910" y="1"/>
                        <a:pt x="59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3" name="Google Shape;573;p29"/>
                <p:cNvSpPr/>
                <p:nvPr/>
              </p:nvSpPr>
              <p:spPr>
                <a:xfrm>
                  <a:off x="1054508" y="5654991"/>
                  <a:ext cx="142232" cy="15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5" h="1954" extrusionOk="0">
                      <a:moveTo>
                        <a:pt x="656" y="1"/>
                      </a:moveTo>
                      <a:cubicBezTo>
                        <a:pt x="568" y="1"/>
                        <a:pt x="483" y="20"/>
                        <a:pt x="406" y="59"/>
                      </a:cubicBezTo>
                      <a:cubicBezTo>
                        <a:pt x="57" y="251"/>
                        <a:pt x="1" y="814"/>
                        <a:pt x="271" y="1321"/>
                      </a:cubicBezTo>
                      <a:cubicBezTo>
                        <a:pt x="482" y="1716"/>
                        <a:pt x="837" y="1954"/>
                        <a:pt x="1148" y="1954"/>
                      </a:cubicBezTo>
                      <a:cubicBezTo>
                        <a:pt x="1236" y="1954"/>
                        <a:pt x="1321" y="1935"/>
                        <a:pt x="1398" y="1895"/>
                      </a:cubicBezTo>
                      <a:cubicBezTo>
                        <a:pt x="1747" y="1704"/>
                        <a:pt x="1814" y="1141"/>
                        <a:pt x="1533" y="634"/>
                      </a:cubicBezTo>
                      <a:cubicBezTo>
                        <a:pt x="1322" y="238"/>
                        <a:pt x="967" y="1"/>
                        <a:pt x="656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4" name="Google Shape;574;p29"/>
                <p:cNvSpPr/>
                <p:nvPr/>
              </p:nvSpPr>
              <p:spPr>
                <a:xfrm>
                  <a:off x="1058975" y="5645509"/>
                  <a:ext cx="137766" cy="170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" h="2174" fill="none" extrusionOk="0">
                      <a:moveTo>
                        <a:pt x="113" y="451"/>
                      </a:moveTo>
                      <a:cubicBezTo>
                        <a:pt x="0" y="721"/>
                        <a:pt x="23" y="1093"/>
                        <a:pt x="214" y="1442"/>
                      </a:cubicBezTo>
                      <a:cubicBezTo>
                        <a:pt x="406" y="1791"/>
                        <a:pt x="699" y="2016"/>
                        <a:pt x="980" y="2061"/>
                      </a:cubicBezTo>
                      <a:lnTo>
                        <a:pt x="1037" y="2174"/>
                      </a:lnTo>
                      <a:lnTo>
                        <a:pt x="1318" y="2028"/>
                      </a:lnTo>
                      <a:cubicBezTo>
                        <a:pt x="1329" y="2016"/>
                        <a:pt x="1329" y="2016"/>
                        <a:pt x="1341" y="2016"/>
                      </a:cubicBezTo>
                      <a:cubicBezTo>
                        <a:pt x="1690" y="1825"/>
                        <a:pt x="1757" y="1262"/>
                        <a:pt x="1476" y="755"/>
                      </a:cubicBezTo>
                      <a:cubicBezTo>
                        <a:pt x="1205" y="248"/>
                        <a:pt x="699" y="0"/>
                        <a:pt x="349" y="180"/>
                      </a:cubicBezTo>
                      <a:lnTo>
                        <a:pt x="57" y="349"/>
                      </a:ln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5" name="Google Shape;575;p29"/>
                <p:cNvSpPr/>
                <p:nvPr/>
              </p:nvSpPr>
              <p:spPr>
                <a:xfrm>
                  <a:off x="1054508" y="5645509"/>
                  <a:ext cx="142232" cy="172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5" h="2197" fill="none" extrusionOk="0">
                      <a:moveTo>
                        <a:pt x="406" y="180"/>
                      </a:moveTo>
                      <a:cubicBezTo>
                        <a:pt x="756" y="0"/>
                        <a:pt x="1262" y="248"/>
                        <a:pt x="1533" y="755"/>
                      </a:cubicBezTo>
                      <a:cubicBezTo>
                        <a:pt x="1814" y="1262"/>
                        <a:pt x="1747" y="1825"/>
                        <a:pt x="1398" y="2016"/>
                      </a:cubicBezTo>
                      <a:cubicBezTo>
                        <a:pt x="1048" y="2196"/>
                        <a:pt x="542" y="1949"/>
                        <a:pt x="271" y="1442"/>
                      </a:cubicBezTo>
                      <a:cubicBezTo>
                        <a:pt x="1" y="935"/>
                        <a:pt x="57" y="372"/>
                        <a:pt x="406" y="180"/>
                      </a:cubicBez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6" name="Google Shape;576;p29"/>
                <p:cNvSpPr/>
                <p:nvPr/>
              </p:nvSpPr>
              <p:spPr>
                <a:xfrm>
                  <a:off x="1030686" y="5667921"/>
                  <a:ext cx="144897" cy="1511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9" h="1929" extrusionOk="0">
                      <a:moveTo>
                        <a:pt x="671" y="0"/>
                      </a:moveTo>
                      <a:cubicBezTo>
                        <a:pt x="582" y="0"/>
                        <a:pt x="496" y="20"/>
                        <a:pt x="418" y="63"/>
                      </a:cubicBezTo>
                      <a:cubicBezTo>
                        <a:pt x="68" y="244"/>
                        <a:pt x="1" y="807"/>
                        <a:pt x="271" y="1314"/>
                      </a:cubicBezTo>
                      <a:cubicBezTo>
                        <a:pt x="496" y="1718"/>
                        <a:pt x="850" y="1929"/>
                        <a:pt x="1172" y="1929"/>
                      </a:cubicBezTo>
                      <a:cubicBezTo>
                        <a:pt x="1254" y="1929"/>
                        <a:pt x="1334" y="1915"/>
                        <a:pt x="1409" y="1888"/>
                      </a:cubicBezTo>
                      <a:cubicBezTo>
                        <a:pt x="1848" y="1730"/>
                        <a:pt x="1814" y="1133"/>
                        <a:pt x="1544" y="638"/>
                      </a:cubicBezTo>
                      <a:cubicBezTo>
                        <a:pt x="1334" y="244"/>
                        <a:pt x="982" y="0"/>
                        <a:pt x="67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7" name="Google Shape;577;p29"/>
                <p:cNvSpPr/>
                <p:nvPr/>
              </p:nvSpPr>
              <p:spPr>
                <a:xfrm>
                  <a:off x="1046594" y="5685004"/>
                  <a:ext cx="110416" cy="118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9" h="1515" extrusionOk="0">
                      <a:moveTo>
                        <a:pt x="520" y="0"/>
                      </a:moveTo>
                      <a:cubicBezTo>
                        <a:pt x="453" y="0"/>
                        <a:pt x="387" y="16"/>
                        <a:pt x="327" y="48"/>
                      </a:cubicBezTo>
                      <a:cubicBezTo>
                        <a:pt x="57" y="194"/>
                        <a:pt x="1" y="634"/>
                        <a:pt x="215" y="1017"/>
                      </a:cubicBezTo>
                      <a:cubicBezTo>
                        <a:pt x="381" y="1324"/>
                        <a:pt x="658" y="1515"/>
                        <a:pt x="899" y="1515"/>
                      </a:cubicBezTo>
                      <a:cubicBezTo>
                        <a:pt x="968" y="1515"/>
                        <a:pt x="1034" y="1500"/>
                        <a:pt x="1093" y="1467"/>
                      </a:cubicBezTo>
                      <a:cubicBezTo>
                        <a:pt x="1363" y="1321"/>
                        <a:pt x="1409" y="882"/>
                        <a:pt x="1195" y="487"/>
                      </a:cubicBezTo>
                      <a:cubicBezTo>
                        <a:pt x="1028" y="189"/>
                        <a:pt x="759" y="0"/>
                        <a:pt x="5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8" name="Google Shape;578;p29"/>
                <p:cNvSpPr/>
                <p:nvPr/>
              </p:nvSpPr>
              <p:spPr>
                <a:xfrm>
                  <a:off x="580566" y="5668391"/>
                  <a:ext cx="577315" cy="4317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367" h="5509" extrusionOk="0">
                      <a:moveTo>
                        <a:pt x="6274" y="1"/>
                      </a:moveTo>
                      <a:lnTo>
                        <a:pt x="1" y="3774"/>
                      </a:lnTo>
                      <a:lnTo>
                        <a:pt x="1138" y="5509"/>
                      </a:lnTo>
                      <a:lnTo>
                        <a:pt x="7367" y="1747"/>
                      </a:lnTo>
                      <a:lnTo>
                        <a:pt x="6274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79" name="Google Shape;579;p29"/>
                <p:cNvSpPr/>
                <p:nvPr/>
              </p:nvSpPr>
              <p:spPr>
                <a:xfrm>
                  <a:off x="580566" y="5662279"/>
                  <a:ext cx="590559" cy="437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36" h="5587" fill="none" extrusionOk="0">
                      <a:moveTo>
                        <a:pt x="7288" y="710"/>
                      </a:moveTo>
                      <a:cubicBezTo>
                        <a:pt x="7040" y="248"/>
                        <a:pt x="6612" y="0"/>
                        <a:pt x="6274" y="90"/>
                      </a:cubicBezTo>
                      <a:cubicBezTo>
                        <a:pt x="6274" y="90"/>
                        <a:pt x="6094" y="158"/>
                        <a:pt x="6049" y="192"/>
                      </a:cubicBezTo>
                      <a:lnTo>
                        <a:pt x="1" y="3852"/>
                      </a:lnTo>
                      <a:lnTo>
                        <a:pt x="1138" y="5587"/>
                      </a:lnTo>
                      <a:lnTo>
                        <a:pt x="7367" y="1825"/>
                      </a:lnTo>
                      <a:lnTo>
                        <a:pt x="7367" y="1825"/>
                      </a:lnTo>
                      <a:cubicBezTo>
                        <a:pt x="7536" y="1566"/>
                        <a:pt x="7502" y="1093"/>
                        <a:pt x="7288" y="698"/>
                      </a:cubicBez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0" name="Google Shape;580;p29"/>
                <p:cNvSpPr/>
                <p:nvPr/>
              </p:nvSpPr>
              <p:spPr>
                <a:xfrm>
                  <a:off x="564659" y="5952064"/>
                  <a:ext cx="137766" cy="1604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" h="2047" extrusionOk="0">
                      <a:moveTo>
                        <a:pt x="616" y="1"/>
                      </a:moveTo>
                      <a:cubicBezTo>
                        <a:pt x="526" y="1"/>
                        <a:pt x="440" y="21"/>
                        <a:pt x="361" y="64"/>
                      </a:cubicBezTo>
                      <a:lnTo>
                        <a:pt x="57" y="222"/>
                      </a:lnTo>
                      <a:lnTo>
                        <a:pt x="113" y="334"/>
                      </a:lnTo>
                      <a:cubicBezTo>
                        <a:pt x="1" y="593"/>
                        <a:pt x="35" y="965"/>
                        <a:pt x="215" y="1314"/>
                      </a:cubicBezTo>
                      <a:cubicBezTo>
                        <a:pt x="406" y="1663"/>
                        <a:pt x="710" y="1900"/>
                        <a:pt x="992" y="1945"/>
                      </a:cubicBezTo>
                      <a:lnTo>
                        <a:pt x="1048" y="2046"/>
                      </a:lnTo>
                      <a:lnTo>
                        <a:pt x="1319" y="1900"/>
                      </a:lnTo>
                      <a:cubicBezTo>
                        <a:pt x="1330" y="1900"/>
                        <a:pt x="1341" y="1889"/>
                        <a:pt x="1352" y="1889"/>
                      </a:cubicBezTo>
                      <a:cubicBezTo>
                        <a:pt x="1702" y="1697"/>
                        <a:pt x="1758" y="1134"/>
                        <a:pt x="1488" y="627"/>
                      </a:cubicBezTo>
                      <a:cubicBezTo>
                        <a:pt x="1278" y="243"/>
                        <a:pt x="926" y="1"/>
                        <a:pt x="61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1" name="Google Shape;581;p29"/>
                <p:cNvSpPr/>
                <p:nvPr/>
              </p:nvSpPr>
              <p:spPr>
                <a:xfrm>
                  <a:off x="560270" y="5951594"/>
                  <a:ext cx="142154" cy="153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" h="1954" extrusionOk="0">
                      <a:moveTo>
                        <a:pt x="665" y="0"/>
                      </a:moveTo>
                      <a:cubicBezTo>
                        <a:pt x="578" y="0"/>
                        <a:pt x="494" y="19"/>
                        <a:pt x="417" y="59"/>
                      </a:cubicBezTo>
                      <a:cubicBezTo>
                        <a:pt x="68" y="250"/>
                        <a:pt x="1" y="813"/>
                        <a:pt x="271" y="1320"/>
                      </a:cubicBezTo>
                      <a:cubicBezTo>
                        <a:pt x="490" y="1716"/>
                        <a:pt x="840" y="1953"/>
                        <a:pt x="1149" y="1953"/>
                      </a:cubicBezTo>
                      <a:cubicBezTo>
                        <a:pt x="1236" y="1953"/>
                        <a:pt x="1320" y="1934"/>
                        <a:pt x="1397" y="1895"/>
                      </a:cubicBezTo>
                      <a:cubicBezTo>
                        <a:pt x="1746" y="1703"/>
                        <a:pt x="1814" y="1140"/>
                        <a:pt x="1544" y="633"/>
                      </a:cubicBezTo>
                      <a:cubicBezTo>
                        <a:pt x="1324" y="238"/>
                        <a:pt x="974" y="0"/>
                        <a:pt x="66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2" name="Google Shape;582;p29"/>
                <p:cNvSpPr/>
                <p:nvPr/>
              </p:nvSpPr>
              <p:spPr>
                <a:xfrm>
                  <a:off x="564659" y="5942034"/>
                  <a:ext cx="137766" cy="1704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58" h="2175" fill="none" extrusionOk="0">
                      <a:moveTo>
                        <a:pt x="113" y="462"/>
                      </a:moveTo>
                      <a:cubicBezTo>
                        <a:pt x="1" y="721"/>
                        <a:pt x="35" y="1093"/>
                        <a:pt x="215" y="1442"/>
                      </a:cubicBezTo>
                      <a:cubicBezTo>
                        <a:pt x="406" y="1791"/>
                        <a:pt x="710" y="2028"/>
                        <a:pt x="992" y="2073"/>
                      </a:cubicBezTo>
                      <a:lnTo>
                        <a:pt x="1048" y="2174"/>
                      </a:lnTo>
                      <a:lnTo>
                        <a:pt x="1319" y="2028"/>
                      </a:lnTo>
                      <a:cubicBezTo>
                        <a:pt x="1330" y="2028"/>
                        <a:pt x="1341" y="2017"/>
                        <a:pt x="1352" y="2017"/>
                      </a:cubicBezTo>
                      <a:cubicBezTo>
                        <a:pt x="1702" y="1825"/>
                        <a:pt x="1758" y="1262"/>
                        <a:pt x="1488" y="755"/>
                      </a:cubicBezTo>
                      <a:cubicBezTo>
                        <a:pt x="1217" y="260"/>
                        <a:pt x="710" y="1"/>
                        <a:pt x="361" y="192"/>
                      </a:cubicBezTo>
                      <a:lnTo>
                        <a:pt x="57" y="350"/>
                      </a:ln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3" name="Google Shape;583;p29"/>
                <p:cNvSpPr/>
                <p:nvPr/>
              </p:nvSpPr>
              <p:spPr>
                <a:xfrm>
                  <a:off x="560270" y="5942034"/>
                  <a:ext cx="142154" cy="1721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" h="2197" fill="none" extrusionOk="0">
                      <a:moveTo>
                        <a:pt x="1544" y="755"/>
                      </a:moveTo>
                      <a:cubicBezTo>
                        <a:pt x="1814" y="1262"/>
                        <a:pt x="1746" y="1825"/>
                        <a:pt x="1397" y="2017"/>
                      </a:cubicBezTo>
                      <a:cubicBezTo>
                        <a:pt x="1048" y="2197"/>
                        <a:pt x="552" y="1949"/>
                        <a:pt x="271" y="1442"/>
                      </a:cubicBezTo>
                      <a:cubicBezTo>
                        <a:pt x="1" y="935"/>
                        <a:pt x="68" y="372"/>
                        <a:pt x="417" y="181"/>
                      </a:cubicBezTo>
                      <a:cubicBezTo>
                        <a:pt x="766" y="1"/>
                        <a:pt x="1262" y="248"/>
                        <a:pt x="1544" y="755"/>
                      </a:cubicBez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4" name="Google Shape;584;p29"/>
                <p:cNvSpPr/>
                <p:nvPr/>
              </p:nvSpPr>
              <p:spPr>
                <a:xfrm>
                  <a:off x="536448" y="5964445"/>
                  <a:ext cx="142154" cy="15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14" h="1952" extrusionOk="0">
                      <a:moveTo>
                        <a:pt x="671" y="1"/>
                      </a:moveTo>
                      <a:cubicBezTo>
                        <a:pt x="581" y="1"/>
                        <a:pt x="495" y="21"/>
                        <a:pt x="417" y="64"/>
                      </a:cubicBezTo>
                      <a:cubicBezTo>
                        <a:pt x="68" y="255"/>
                        <a:pt x="0" y="818"/>
                        <a:pt x="282" y="1314"/>
                      </a:cubicBezTo>
                      <a:cubicBezTo>
                        <a:pt x="492" y="1707"/>
                        <a:pt x="844" y="1952"/>
                        <a:pt x="1155" y="1952"/>
                      </a:cubicBezTo>
                      <a:cubicBezTo>
                        <a:pt x="1244" y="1952"/>
                        <a:pt x="1330" y="1931"/>
                        <a:pt x="1408" y="1888"/>
                      </a:cubicBezTo>
                      <a:cubicBezTo>
                        <a:pt x="1758" y="1697"/>
                        <a:pt x="1814" y="1134"/>
                        <a:pt x="1543" y="638"/>
                      </a:cubicBezTo>
                      <a:cubicBezTo>
                        <a:pt x="1334" y="245"/>
                        <a:pt x="981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5" name="Google Shape;585;p29"/>
                <p:cNvSpPr/>
                <p:nvPr/>
              </p:nvSpPr>
              <p:spPr>
                <a:xfrm>
                  <a:off x="553218" y="5981529"/>
                  <a:ext cx="109554" cy="1188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8" h="1516" extrusionOk="0">
                      <a:moveTo>
                        <a:pt x="509" y="1"/>
                      </a:moveTo>
                      <a:cubicBezTo>
                        <a:pt x="441" y="1"/>
                        <a:pt x="375" y="16"/>
                        <a:pt x="316" y="48"/>
                      </a:cubicBezTo>
                      <a:cubicBezTo>
                        <a:pt x="45" y="195"/>
                        <a:pt x="0" y="634"/>
                        <a:pt x="214" y="1028"/>
                      </a:cubicBezTo>
                      <a:cubicBezTo>
                        <a:pt x="372" y="1327"/>
                        <a:pt x="646" y="1515"/>
                        <a:pt x="887" y="1515"/>
                      </a:cubicBezTo>
                      <a:cubicBezTo>
                        <a:pt x="956" y="1515"/>
                        <a:pt x="1022" y="1500"/>
                        <a:pt x="1082" y="1468"/>
                      </a:cubicBezTo>
                      <a:cubicBezTo>
                        <a:pt x="1352" y="1321"/>
                        <a:pt x="1397" y="882"/>
                        <a:pt x="1183" y="499"/>
                      </a:cubicBezTo>
                      <a:cubicBezTo>
                        <a:pt x="1025" y="192"/>
                        <a:pt x="751" y="1"/>
                        <a:pt x="50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6" name="Google Shape;586;p29"/>
                <p:cNvSpPr/>
                <p:nvPr/>
              </p:nvSpPr>
              <p:spPr>
                <a:xfrm>
                  <a:off x="459652" y="5964445"/>
                  <a:ext cx="219892" cy="1850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6" h="2362" extrusionOk="0">
                      <a:moveTo>
                        <a:pt x="1651" y="1"/>
                      </a:moveTo>
                      <a:cubicBezTo>
                        <a:pt x="1561" y="1"/>
                        <a:pt x="1475" y="21"/>
                        <a:pt x="1397" y="64"/>
                      </a:cubicBezTo>
                      <a:cubicBezTo>
                        <a:pt x="1352" y="86"/>
                        <a:pt x="1307" y="120"/>
                        <a:pt x="1273" y="154"/>
                      </a:cubicBezTo>
                      <a:lnTo>
                        <a:pt x="1273" y="165"/>
                      </a:lnTo>
                      <a:cubicBezTo>
                        <a:pt x="1239" y="199"/>
                        <a:pt x="1206" y="244"/>
                        <a:pt x="1183" y="289"/>
                      </a:cubicBezTo>
                      <a:lnTo>
                        <a:pt x="12" y="1911"/>
                      </a:lnTo>
                      <a:lnTo>
                        <a:pt x="34" y="1933"/>
                      </a:lnTo>
                      <a:cubicBezTo>
                        <a:pt x="1" y="2001"/>
                        <a:pt x="1" y="2091"/>
                        <a:pt x="57" y="2181"/>
                      </a:cubicBezTo>
                      <a:cubicBezTo>
                        <a:pt x="112" y="2283"/>
                        <a:pt x="175" y="2362"/>
                        <a:pt x="240" y="2362"/>
                      </a:cubicBezTo>
                      <a:cubicBezTo>
                        <a:pt x="254" y="2362"/>
                        <a:pt x="268" y="2358"/>
                        <a:pt x="282" y="2350"/>
                      </a:cubicBezTo>
                      <a:cubicBezTo>
                        <a:pt x="305" y="2339"/>
                        <a:pt x="2005" y="1990"/>
                        <a:pt x="2005" y="1990"/>
                      </a:cubicBezTo>
                      <a:cubicBezTo>
                        <a:pt x="2388" y="1911"/>
                        <a:pt x="2242" y="1967"/>
                        <a:pt x="2388" y="1888"/>
                      </a:cubicBezTo>
                      <a:cubicBezTo>
                        <a:pt x="2738" y="1708"/>
                        <a:pt x="2805" y="1145"/>
                        <a:pt x="2523" y="638"/>
                      </a:cubicBezTo>
                      <a:cubicBezTo>
                        <a:pt x="2314" y="245"/>
                        <a:pt x="1961" y="1"/>
                        <a:pt x="165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87" name="Google Shape;587;p29"/>
                <p:cNvSpPr/>
                <p:nvPr/>
              </p:nvSpPr>
              <p:spPr>
                <a:xfrm>
                  <a:off x="459652" y="5954415"/>
                  <a:ext cx="219892" cy="197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6" h="2524" fill="none" extrusionOk="0">
                      <a:moveTo>
                        <a:pt x="2523" y="766"/>
                      </a:moveTo>
                      <a:cubicBezTo>
                        <a:pt x="2253" y="259"/>
                        <a:pt x="1746" y="0"/>
                        <a:pt x="1397" y="192"/>
                      </a:cubicBezTo>
                      <a:cubicBezTo>
                        <a:pt x="1352" y="214"/>
                        <a:pt x="1307" y="248"/>
                        <a:pt x="1273" y="282"/>
                      </a:cubicBezTo>
                      <a:lnTo>
                        <a:pt x="1273" y="282"/>
                      </a:lnTo>
                      <a:lnTo>
                        <a:pt x="1273" y="293"/>
                      </a:lnTo>
                      <a:cubicBezTo>
                        <a:pt x="1239" y="327"/>
                        <a:pt x="1206" y="372"/>
                        <a:pt x="1183" y="417"/>
                      </a:cubicBezTo>
                      <a:lnTo>
                        <a:pt x="12" y="2039"/>
                      </a:lnTo>
                      <a:lnTo>
                        <a:pt x="34" y="2061"/>
                      </a:lnTo>
                      <a:cubicBezTo>
                        <a:pt x="1" y="2129"/>
                        <a:pt x="1" y="2219"/>
                        <a:pt x="57" y="2309"/>
                      </a:cubicBezTo>
                      <a:cubicBezTo>
                        <a:pt x="124" y="2433"/>
                        <a:pt x="203" y="2523"/>
                        <a:pt x="282" y="2478"/>
                      </a:cubicBezTo>
                      <a:cubicBezTo>
                        <a:pt x="305" y="2467"/>
                        <a:pt x="2005" y="2118"/>
                        <a:pt x="2005" y="2118"/>
                      </a:cubicBezTo>
                      <a:cubicBezTo>
                        <a:pt x="2388" y="2039"/>
                        <a:pt x="2242" y="2095"/>
                        <a:pt x="2388" y="2016"/>
                      </a:cubicBezTo>
                      <a:cubicBezTo>
                        <a:pt x="2738" y="1836"/>
                        <a:pt x="2805" y="1273"/>
                        <a:pt x="2523" y="766"/>
                      </a:cubicBezTo>
                      <a:close/>
                    </a:path>
                  </a:pathLst>
                </a:custGeom>
                <a:noFill/>
                <a:ln w="2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88" name="Google Shape;588;p29"/>
              <p:cNvSpPr/>
              <p:nvPr/>
            </p:nvSpPr>
            <p:spPr>
              <a:xfrm>
                <a:off x="452599" y="6113021"/>
                <a:ext cx="35343" cy="37694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81" extrusionOk="0">
                    <a:moveTo>
                      <a:pt x="163" y="1"/>
                    </a:moveTo>
                    <a:cubicBezTo>
                      <a:pt x="141" y="1"/>
                      <a:pt x="121" y="5"/>
                      <a:pt x="102" y="15"/>
                    </a:cubicBezTo>
                    <a:cubicBezTo>
                      <a:pt x="12" y="60"/>
                      <a:pt x="0" y="206"/>
                      <a:pt x="68" y="330"/>
                    </a:cubicBezTo>
                    <a:cubicBezTo>
                      <a:pt x="120" y="426"/>
                      <a:pt x="205" y="481"/>
                      <a:pt x="283" y="481"/>
                    </a:cubicBezTo>
                    <a:cubicBezTo>
                      <a:pt x="306" y="481"/>
                      <a:pt x="329" y="476"/>
                      <a:pt x="350" y="465"/>
                    </a:cubicBezTo>
                    <a:cubicBezTo>
                      <a:pt x="428" y="420"/>
                      <a:pt x="451" y="285"/>
                      <a:pt x="383" y="161"/>
                    </a:cubicBezTo>
                    <a:cubicBezTo>
                      <a:pt x="330" y="64"/>
                      <a:pt x="242" y="1"/>
                      <a:pt x="1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29"/>
              <p:cNvSpPr/>
              <p:nvPr/>
            </p:nvSpPr>
            <p:spPr>
              <a:xfrm>
                <a:off x="452599" y="6110592"/>
                <a:ext cx="35343" cy="42474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42" fill="none" extrusionOk="0">
                    <a:moveTo>
                      <a:pt x="102" y="46"/>
                    </a:moveTo>
                    <a:cubicBezTo>
                      <a:pt x="192" y="1"/>
                      <a:pt x="316" y="68"/>
                      <a:pt x="383" y="192"/>
                    </a:cubicBezTo>
                    <a:cubicBezTo>
                      <a:pt x="451" y="316"/>
                      <a:pt x="428" y="451"/>
                      <a:pt x="350" y="496"/>
                    </a:cubicBezTo>
                    <a:cubicBezTo>
                      <a:pt x="259" y="542"/>
                      <a:pt x="136" y="485"/>
                      <a:pt x="68" y="361"/>
                    </a:cubicBezTo>
                    <a:cubicBezTo>
                      <a:pt x="0" y="237"/>
                      <a:pt x="12" y="91"/>
                      <a:pt x="102" y="46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29"/>
              <p:cNvSpPr/>
              <p:nvPr/>
            </p:nvSpPr>
            <p:spPr>
              <a:xfrm>
                <a:off x="456125" y="6117723"/>
                <a:ext cx="27428" cy="29152"/>
              </a:xfrm>
              <a:custGeom>
                <a:avLst/>
                <a:gdLst/>
                <a:ahLst/>
                <a:cxnLst/>
                <a:rect l="l" t="t" r="r" b="b"/>
                <a:pathLst>
                  <a:path w="350" h="372" extrusionOk="0">
                    <a:moveTo>
                      <a:pt x="139" y="0"/>
                    </a:moveTo>
                    <a:cubicBezTo>
                      <a:pt x="122" y="0"/>
                      <a:pt x="106" y="4"/>
                      <a:pt x="91" y="11"/>
                    </a:cubicBezTo>
                    <a:cubicBezTo>
                      <a:pt x="23" y="45"/>
                      <a:pt x="0" y="146"/>
                      <a:pt x="57" y="248"/>
                    </a:cubicBezTo>
                    <a:cubicBezTo>
                      <a:pt x="101" y="327"/>
                      <a:pt x="165" y="372"/>
                      <a:pt x="223" y="372"/>
                    </a:cubicBezTo>
                    <a:cubicBezTo>
                      <a:pt x="240" y="372"/>
                      <a:pt x="256" y="368"/>
                      <a:pt x="271" y="360"/>
                    </a:cubicBezTo>
                    <a:cubicBezTo>
                      <a:pt x="338" y="327"/>
                      <a:pt x="350" y="214"/>
                      <a:pt x="305" y="113"/>
                    </a:cubicBezTo>
                    <a:cubicBezTo>
                      <a:pt x="261" y="43"/>
                      <a:pt x="197" y="0"/>
                      <a:pt x="1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1" name="Google Shape;591;p29"/>
          <p:cNvSpPr/>
          <p:nvPr/>
        </p:nvSpPr>
        <p:spPr>
          <a:xfrm>
            <a:off x="7005700" y="3461925"/>
            <a:ext cx="171900" cy="14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258;p29">
            <a:extLst>
              <a:ext uri="{FF2B5EF4-FFF2-40B4-BE49-F238E27FC236}">
                <a16:creationId xmlns:a16="http://schemas.microsoft.com/office/drawing/2014/main" id="{EB48BF28-99D5-44A5-8EA8-4BA20616F916}"/>
              </a:ext>
            </a:extLst>
          </p:cNvPr>
          <p:cNvSpPr txBox="1">
            <a:spLocks/>
          </p:cNvSpPr>
          <p:nvPr/>
        </p:nvSpPr>
        <p:spPr>
          <a:xfrm>
            <a:off x="241321" y="2191782"/>
            <a:ext cx="5571910" cy="11337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Poppins"/>
              <a:buNone/>
              <a:defRPr sz="5200" b="1" i="0" u="none" strike="noStrike" cap="none">
                <a:solidFill>
                  <a:srgbClr val="191919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-US" sz="3200" dirty="0"/>
              <a:t>Bank’s Term Deposit  Subscription</a:t>
            </a:r>
            <a:endParaRPr lang="en-US" sz="5400" dirty="0"/>
          </a:p>
        </p:txBody>
      </p:sp>
    </p:spTree>
  </p:cSld>
  <p:clrMapOvr>
    <a:masterClrMapping/>
  </p:clrMapOvr>
  <p:transition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Quantitative Variables</a:t>
            </a:r>
            <a:endParaRPr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2C53AA-38DA-A803-92F6-5FC64E65BF54}"/>
              </a:ext>
            </a:extLst>
          </p:cNvPr>
          <p:cNvSpPr txBox="1"/>
          <p:nvPr/>
        </p:nvSpPr>
        <p:spPr>
          <a:xfrm>
            <a:off x="5899973" y="1133049"/>
            <a:ext cx="2889504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3C4043"/>
                </a:solidFill>
                <a:latin typeface="Inter"/>
              </a:rPr>
              <a:t>Age</a:t>
            </a:r>
            <a:r>
              <a:rPr lang="en-US" sz="1600" dirty="0">
                <a:solidFill>
                  <a:srgbClr val="3C4043"/>
                </a:solidFill>
                <a:latin typeface="Inter"/>
              </a:rPr>
              <a:t> and </a:t>
            </a:r>
            <a:r>
              <a:rPr lang="en-US" sz="1600" b="1" dirty="0">
                <a:solidFill>
                  <a:srgbClr val="3C4043"/>
                </a:solidFill>
                <a:latin typeface="Inter"/>
              </a:rPr>
              <a:t>Balance</a:t>
            </a:r>
            <a:r>
              <a:rPr lang="en-US" sz="1600" dirty="0">
                <a:solidFill>
                  <a:srgbClr val="3C4043"/>
                </a:solidFill>
                <a:latin typeface="Inter"/>
              </a:rPr>
              <a:t> have the same distribution between subscribed and not subscribed. </a:t>
            </a:r>
          </a:p>
          <a:p>
            <a:r>
              <a:rPr lang="en-US" sz="1600" b="1" dirty="0">
                <a:solidFill>
                  <a:srgbClr val="3C4043"/>
                </a:solidFill>
                <a:latin typeface="Inter"/>
              </a:rPr>
              <a:t>Duration </a:t>
            </a:r>
            <a:r>
              <a:rPr lang="en-US" sz="1600" dirty="0">
                <a:solidFill>
                  <a:srgbClr val="3C4043"/>
                </a:solidFill>
                <a:latin typeface="Inter"/>
              </a:rPr>
              <a:t>look to be a prominent factor. </a:t>
            </a:r>
          </a:p>
          <a:p>
            <a:r>
              <a:rPr lang="en-US" sz="1600" dirty="0">
                <a:solidFill>
                  <a:srgbClr val="3C4043"/>
                </a:solidFill>
                <a:latin typeface="Inter"/>
              </a:rPr>
              <a:t>They can be quite good features in our models.</a:t>
            </a:r>
          </a:p>
          <a:p>
            <a:endParaRPr lang="en-US" sz="1600" dirty="0"/>
          </a:p>
        </p:txBody>
      </p:sp>
      <p:pic>
        <p:nvPicPr>
          <p:cNvPr id="13" name="Picture 12" descr="A blue graph with a pointy point&#10;&#10;Description automatically generated">
            <a:extLst>
              <a:ext uri="{FF2B5EF4-FFF2-40B4-BE49-F238E27FC236}">
                <a16:creationId xmlns:a16="http://schemas.microsoft.com/office/drawing/2014/main" id="{F1DCE1AF-284A-515B-604F-2CB42027F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459" y="1181644"/>
            <a:ext cx="4749922" cy="1583308"/>
          </a:xfrm>
          <a:prstGeom prst="rect">
            <a:avLst/>
          </a:prstGeom>
        </p:spPr>
      </p:pic>
      <p:pic>
        <p:nvPicPr>
          <p:cNvPr id="15" name="Picture 14" descr="A graph showing a blue point&#10;&#10;Description automatically generated">
            <a:extLst>
              <a:ext uri="{FF2B5EF4-FFF2-40B4-BE49-F238E27FC236}">
                <a16:creationId xmlns:a16="http://schemas.microsoft.com/office/drawing/2014/main" id="{B38306D4-4C04-183C-972A-A195645B35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662" y="2964705"/>
            <a:ext cx="4814198" cy="160473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6FAB41E-BA5C-13FD-238E-50D26B53DB1D}"/>
              </a:ext>
            </a:extLst>
          </p:cNvPr>
          <p:cNvSpPr txBox="1"/>
          <p:nvPr/>
        </p:nvSpPr>
        <p:spPr>
          <a:xfrm>
            <a:off x="5899973" y="3310476"/>
            <a:ext cx="2889504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3C4043"/>
                </a:solidFill>
                <a:latin typeface="Inter"/>
              </a:rPr>
              <a:t>Campaign, </a:t>
            </a:r>
            <a:r>
              <a:rPr lang="en-US" sz="1600" b="1" dirty="0" err="1">
                <a:solidFill>
                  <a:srgbClr val="3C4043"/>
                </a:solidFill>
                <a:latin typeface="Inter"/>
              </a:rPr>
              <a:t>Pdays</a:t>
            </a:r>
            <a:r>
              <a:rPr lang="en-US" sz="1600" b="1" dirty="0">
                <a:solidFill>
                  <a:srgbClr val="3C4043"/>
                </a:solidFill>
                <a:latin typeface="Inter"/>
              </a:rPr>
              <a:t> </a:t>
            </a:r>
            <a:r>
              <a:rPr lang="en-US" sz="1600" dirty="0">
                <a:solidFill>
                  <a:srgbClr val="3C4043"/>
                </a:solidFill>
                <a:latin typeface="Inter"/>
              </a:rPr>
              <a:t>and</a:t>
            </a:r>
            <a:r>
              <a:rPr lang="en-US" sz="1600" b="1" dirty="0">
                <a:solidFill>
                  <a:srgbClr val="3C4043"/>
                </a:solidFill>
                <a:latin typeface="Inter"/>
              </a:rPr>
              <a:t> Previous </a:t>
            </a:r>
            <a:r>
              <a:rPr lang="en-US" sz="1600" dirty="0">
                <a:solidFill>
                  <a:srgbClr val="3C4043"/>
                </a:solidFill>
                <a:latin typeface="Inter"/>
              </a:rPr>
              <a:t>have many outliers. They are too hard to be features to predict.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24351259"/>
      </p:ext>
    </p:extLst>
  </p:cSld>
  <p:clrMapOvr>
    <a:masterClrMapping/>
  </p:clrMapOvr>
  <p:transition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Classification Variables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FAB41E-BA5C-13FD-238E-50D26B53DB1D}"/>
              </a:ext>
            </a:extLst>
          </p:cNvPr>
          <p:cNvSpPr txBox="1"/>
          <p:nvPr/>
        </p:nvSpPr>
        <p:spPr>
          <a:xfrm>
            <a:off x="4828176" y="3002417"/>
            <a:ext cx="28895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600" dirty="0"/>
          </a:p>
        </p:txBody>
      </p:sp>
      <p:pic>
        <p:nvPicPr>
          <p:cNvPr id="19" name="Picture 18" descr="A bar graph with a number of bars&#10;&#10;Description automatically generated">
            <a:extLst>
              <a:ext uri="{FF2B5EF4-FFF2-40B4-BE49-F238E27FC236}">
                <a16:creationId xmlns:a16="http://schemas.microsoft.com/office/drawing/2014/main" id="{1059180C-4065-05C1-F230-58CB203E1A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43"/>
          <a:stretch/>
        </p:blipFill>
        <p:spPr>
          <a:xfrm>
            <a:off x="4125098" y="1139441"/>
            <a:ext cx="4295660" cy="1673214"/>
          </a:xfrm>
          <a:prstGeom prst="rect">
            <a:avLst/>
          </a:prstGeom>
        </p:spPr>
      </p:pic>
      <p:pic>
        <p:nvPicPr>
          <p:cNvPr id="21" name="Picture 20" descr="A graph with green and blue bars&#10;&#10;Description automatically generated">
            <a:extLst>
              <a:ext uri="{FF2B5EF4-FFF2-40B4-BE49-F238E27FC236}">
                <a16:creationId xmlns:a16="http://schemas.microsoft.com/office/drawing/2014/main" id="{85608585-57D1-76E4-2F5C-E0FBCAEB26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635" y="1132720"/>
            <a:ext cx="2987018" cy="1659455"/>
          </a:xfrm>
          <a:prstGeom prst="rect">
            <a:avLst/>
          </a:prstGeom>
        </p:spPr>
      </p:pic>
      <p:pic>
        <p:nvPicPr>
          <p:cNvPr id="2" name="Picture 1" descr="A graph with blue and green bars&#10;&#10;Description automatically generated">
            <a:extLst>
              <a:ext uri="{FF2B5EF4-FFF2-40B4-BE49-F238E27FC236}">
                <a16:creationId xmlns:a16="http://schemas.microsoft.com/office/drawing/2014/main" id="{CB7AE33E-353E-2DE8-DB14-37BFDBC013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5213" y="2935601"/>
            <a:ext cx="3557708" cy="1581203"/>
          </a:xfrm>
          <a:prstGeom prst="rect">
            <a:avLst/>
          </a:prstGeom>
        </p:spPr>
      </p:pic>
      <p:pic>
        <p:nvPicPr>
          <p:cNvPr id="3" name="Picture 2" descr="A graph with blue squares&#10;&#10;Description automatically generated">
            <a:extLst>
              <a:ext uri="{FF2B5EF4-FFF2-40B4-BE49-F238E27FC236}">
                <a16:creationId xmlns:a16="http://schemas.microsoft.com/office/drawing/2014/main" id="{FF957CBA-1829-8CE5-6E29-3DBF3851BB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2635" y="2936831"/>
            <a:ext cx="3557708" cy="15812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D7B527C-8A41-6620-8148-01B17DF5C506}"/>
              </a:ext>
            </a:extLst>
          </p:cNvPr>
          <p:cNvSpPr txBox="1"/>
          <p:nvPr/>
        </p:nvSpPr>
        <p:spPr>
          <a:xfrm>
            <a:off x="1534530" y="4583620"/>
            <a:ext cx="607494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3C4043"/>
                </a:solidFill>
                <a:latin typeface="Inter"/>
              </a:rPr>
              <a:t>They are good features for predicting who </a:t>
            </a:r>
            <a:r>
              <a:rPr lang="en-US" sz="1600" b="1" dirty="0" err="1">
                <a:solidFill>
                  <a:srgbClr val="3C4043"/>
                </a:solidFill>
                <a:latin typeface="Inter"/>
              </a:rPr>
              <a:t>subsribes</a:t>
            </a:r>
            <a:r>
              <a:rPr lang="en-US" sz="1600" b="1" dirty="0">
                <a:solidFill>
                  <a:srgbClr val="3C4043"/>
                </a:solidFill>
                <a:latin typeface="Inter"/>
              </a:rPr>
              <a:t> this campaign.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838202490"/>
      </p:ext>
    </p:extLst>
  </p:cSld>
  <p:clrMapOvr>
    <a:masterClrMapping/>
  </p:clrMapOvr>
  <p:transition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Classification Variables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6FAB41E-BA5C-13FD-238E-50D26B53DB1D}"/>
              </a:ext>
            </a:extLst>
          </p:cNvPr>
          <p:cNvSpPr txBox="1"/>
          <p:nvPr/>
        </p:nvSpPr>
        <p:spPr>
          <a:xfrm>
            <a:off x="4828176" y="3002417"/>
            <a:ext cx="28895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B527C-8A41-6620-8148-01B17DF5C506}"/>
              </a:ext>
            </a:extLst>
          </p:cNvPr>
          <p:cNvSpPr txBox="1"/>
          <p:nvPr/>
        </p:nvSpPr>
        <p:spPr>
          <a:xfrm>
            <a:off x="5323802" y="3442797"/>
            <a:ext cx="273137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600" b="1" dirty="0">
                <a:solidFill>
                  <a:srgbClr val="3C4043"/>
                </a:solidFill>
                <a:latin typeface="Inter"/>
              </a:rPr>
              <a:t>They are not good features for predicting who </a:t>
            </a:r>
            <a:r>
              <a:rPr lang="en-US" sz="1600" b="1" dirty="0" err="1">
                <a:solidFill>
                  <a:srgbClr val="3C4043"/>
                </a:solidFill>
                <a:latin typeface="Inter"/>
              </a:rPr>
              <a:t>subsribes</a:t>
            </a:r>
            <a:r>
              <a:rPr lang="en-US" sz="1600" b="1" dirty="0">
                <a:solidFill>
                  <a:srgbClr val="3C4043"/>
                </a:solidFill>
                <a:latin typeface="Inter"/>
              </a:rPr>
              <a:t> this campaign.</a:t>
            </a:r>
            <a:endParaRPr lang="en-US" sz="1600" b="1" dirty="0"/>
          </a:p>
        </p:txBody>
      </p:sp>
      <p:pic>
        <p:nvPicPr>
          <p:cNvPr id="10" name="Picture 9" descr="A graph of a bar chart&#10;&#10;Description automatically generated">
            <a:extLst>
              <a:ext uri="{FF2B5EF4-FFF2-40B4-BE49-F238E27FC236}">
                <a16:creationId xmlns:a16="http://schemas.microsoft.com/office/drawing/2014/main" id="{35E593E3-E22E-D18F-6FB5-F48E9E05F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955" y="2819941"/>
            <a:ext cx="3627046" cy="1612020"/>
          </a:xfrm>
          <a:prstGeom prst="rect">
            <a:avLst/>
          </a:prstGeom>
        </p:spPr>
      </p:pic>
      <p:pic>
        <p:nvPicPr>
          <p:cNvPr id="11" name="Picture 10" descr="A screen shot of a white box&#10;&#10;Description automatically generated">
            <a:extLst>
              <a:ext uri="{FF2B5EF4-FFF2-40B4-BE49-F238E27FC236}">
                <a16:creationId xmlns:a16="http://schemas.microsoft.com/office/drawing/2014/main" id="{C9BAD82A-AA6F-48E6-4997-243B20466F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4981" y="1353252"/>
            <a:ext cx="3469019" cy="1541786"/>
          </a:xfrm>
          <a:prstGeom prst="rect">
            <a:avLst/>
          </a:prstGeom>
        </p:spPr>
      </p:pic>
      <p:pic>
        <p:nvPicPr>
          <p:cNvPr id="12" name="Picture 11" descr="A bar graph with a bar chart&#10;&#10;Description automatically generated">
            <a:extLst>
              <a:ext uri="{FF2B5EF4-FFF2-40B4-BE49-F238E27FC236}">
                <a16:creationId xmlns:a16="http://schemas.microsoft.com/office/drawing/2014/main" id="{CF281691-D4F7-4D3B-D6D6-CFB268BF47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955" y="1318135"/>
            <a:ext cx="3627045" cy="1612020"/>
          </a:xfrm>
          <a:prstGeom prst="rect">
            <a:avLst/>
          </a:prstGeom>
        </p:spPr>
      </p:pic>
      <p:pic>
        <p:nvPicPr>
          <p:cNvPr id="13" name="Picture 12" descr="A graph of a bar chart&#10;&#10;Description automatically generated">
            <a:extLst>
              <a:ext uri="{FF2B5EF4-FFF2-40B4-BE49-F238E27FC236}">
                <a16:creationId xmlns:a16="http://schemas.microsoft.com/office/drawing/2014/main" id="{E50A1788-1E8B-7D53-4793-6B5725179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955" y="3052285"/>
            <a:ext cx="3627046" cy="161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509111"/>
      </p:ext>
    </p:extLst>
  </p:cSld>
  <p:clrMapOvr>
    <a:masterClrMapping/>
  </p:clrMapOvr>
  <p:transition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number of blue rectangular bars&#10;&#10;Description automatically generated">
            <a:extLst>
              <a:ext uri="{FF2B5EF4-FFF2-40B4-BE49-F238E27FC236}">
                <a16:creationId xmlns:a16="http://schemas.microsoft.com/office/drawing/2014/main" id="{1E1B4715-2D81-9D16-FEC1-6F4D86BCC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6596" y="1185156"/>
            <a:ext cx="5090808" cy="2262581"/>
          </a:xfrm>
          <a:prstGeom prst="rect">
            <a:avLst/>
          </a:prstGeom>
        </p:spPr>
      </p:pic>
      <p:sp>
        <p:nvSpPr>
          <p:cNvPr id="6" name="Google Shape;1592;p41">
            <a:extLst>
              <a:ext uri="{FF2B5EF4-FFF2-40B4-BE49-F238E27FC236}">
                <a16:creationId xmlns:a16="http://schemas.microsoft.com/office/drawing/2014/main" id="{E7FCEF90-F94E-5480-DB2C-9F4BDB1EE6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/>
              <a:t>Binary Variables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1CB412-BA1E-773E-F50C-F734D25FB59C}"/>
              </a:ext>
            </a:extLst>
          </p:cNvPr>
          <p:cNvSpPr txBox="1"/>
          <p:nvPr/>
        </p:nvSpPr>
        <p:spPr>
          <a:xfrm>
            <a:off x="1461070" y="3621257"/>
            <a:ext cx="696293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C4043"/>
                </a:solidFill>
                <a:latin typeface="Inter"/>
              </a:rPr>
              <a:t>People with credit wouldn't want to subscribe to a new bank.</a:t>
            </a:r>
          </a:p>
          <a:p>
            <a:r>
              <a:rPr lang="en-US" sz="1600" dirty="0">
                <a:solidFill>
                  <a:srgbClr val="3C4043"/>
                </a:solidFill>
                <a:latin typeface="Inter"/>
              </a:rPr>
              <a:t>People without housing loans are in a higher proportion who decide to subscribe to deposits</a:t>
            </a:r>
          </a:p>
          <a:p>
            <a:r>
              <a:rPr lang="en-US" sz="1600" dirty="0">
                <a:solidFill>
                  <a:srgbClr val="3C4043"/>
                </a:solidFill>
                <a:latin typeface="Inter"/>
              </a:rPr>
              <a:t>Clients who do not have personal loans tend to be willing to accept deposit offers.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15038591"/>
      </p:ext>
    </p:extLst>
  </p:cSld>
  <p:clrMapOvr>
    <a:masterClrMapping/>
  </p:clrMapOvr>
  <p:transition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33"/>
          <p:cNvSpPr txBox="1">
            <a:spLocks noGrp="1"/>
          </p:cNvSpPr>
          <p:nvPr>
            <p:ph type="title"/>
          </p:nvPr>
        </p:nvSpPr>
        <p:spPr>
          <a:xfrm>
            <a:off x="3697353" y="2456343"/>
            <a:ext cx="4350818" cy="17444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Pre-processing data</a:t>
            </a:r>
            <a:endParaRPr sz="4000" dirty="0"/>
          </a:p>
        </p:txBody>
      </p:sp>
      <p:sp>
        <p:nvSpPr>
          <p:cNvPr id="872" name="Google Shape;872;p33"/>
          <p:cNvSpPr txBox="1">
            <a:spLocks noGrp="1"/>
          </p:cNvSpPr>
          <p:nvPr>
            <p:ph type="title" idx="2"/>
          </p:nvPr>
        </p:nvSpPr>
        <p:spPr>
          <a:xfrm>
            <a:off x="5060553" y="940516"/>
            <a:ext cx="1629300" cy="14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873" name="Google Shape;873;p33"/>
          <p:cNvGrpSpPr/>
          <p:nvPr/>
        </p:nvGrpSpPr>
        <p:grpSpPr>
          <a:xfrm>
            <a:off x="351435" y="412016"/>
            <a:ext cx="1301097" cy="1072159"/>
            <a:chOff x="8077428" y="4048214"/>
            <a:chExt cx="933690" cy="788700"/>
          </a:xfrm>
        </p:grpSpPr>
        <p:sp>
          <p:nvSpPr>
            <p:cNvPr id="874" name="Google Shape;874;p33"/>
            <p:cNvSpPr/>
            <p:nvPr/>
          </p:nvSpPr>
          <p:spPr>
            <a:xfrm>
              <a:off x="8077428" y="4048214"/>
              <a:ext cx="235200" cy="7887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8426673" y="4191843"/>
              <a:ext cx="235200" cy="6450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8775917" y="4392244"/>
              <a:ext cx="235200" cy="4446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" name="Google Shape;877;p33"/>
          <p:cNvSpPr/>
          <p:nvPr/>
        </p:nvSpPr>
        <p:spPr>
          <a:xfrm>
            <a:off x="2968436" y="184686"/>
            <a:ext cx="140400" cy="140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3"/>
          <p:cNvSpPr/>
          <p:nvPr/>
        </p:nvSpPr>
        <p:spPr>
          <a:xfrm>
            <a:off x="211023" y="3265896"/>
            <a:ext cx="140400" cy="140400"/>
          </a:xfrm>
          <a:prstGeom prst="ellipse">
            <a:avLst/>
          </a:prstGeom>
          <a:solidFill>
            <a:srgbClr val="000000">
              <a:alpha val="12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" name="Google Shape;879;p33"/>
          <p:cNvGrpSpPr/>
          <p:nvPr/>
        </p:nvGrpSpPr>
        <p:grpSpPr>
          <a:xfrm>
            <a:off x="351416" y="3830928"/>
            <a:ext cx="1133720" cy="1133717"/>
            <a:chOff x="10173800" y="2018150"/>
            <a:chExt cx="1448103" cy="1448100"/>
          </a:xfrm>
        </p:grpSpPr>
        <p:sp>
          <p:nvSpPr>
            <p:cNvPr id="880" name="Google Shape;880;p33"/>
            <p:cNvSpPr/>
            <p:nvPr/>
          </p:nvSpPr>
          <p:spPr>
            <a:xfrm>
              <a:off x="10173800" y="2018150"/>
              <a:ext cx="1448100" cy="1448100"/>
            </a:xfrm>
            <a:prstGeom prst="donut">
              <a:avLst>
                <a:gd name="adj" fmla="val 20968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 flipH="1">
              <a:off x="10173803" y="2018150"/>
              <a:ext cx="1448100" cy="1448100"/>
            </a:xfrm>
            <a:prstGeom prst="blockArc">
              <a:avLst>
                <a:gd name="adj1" fmla="val 10800000"/>
                <a:gd name="adj2" fmla="val 16161326"/>
                <a:gd name="adj3" fmla="val 20401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" name="Google Shape;882;p33"/>
          <p:cNvSpPr/>
          <p:nvPr/>
        </p:nvSpPr>
        <p:spPr>
          <a:xfrm>
            <a:off x="2796527" y="2380950"/>
            <a:ext cx="171900" cy="14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" name="Google Shape;883;p33"/>
          <p:cNvGrpSpPr/>
          <p:nvPr/>
        </p:nvGrpSpPr>
        <p:grpSpPr>
          <a:xfrm>
            <a:off x="1652514" y="3242074"/>
            <a:ext cx="1226117" cy="958679"/>
            <a:chOff x="1477660" y="1834701"/>
            <a:chExt cx="546593" cy="427390"/>
          </a:xfrm>
        </p:grpSpPr>
        <p:sp>
          <p:nvSpPr>
            <p:cNvPr id="884" name="Google Shape;884;p33"/>
            <p:cNvSpPr/>
            <p:nvPr/>
          </p:nvSpPr>
          <p:spPr>
            <a:xfrm>
              <a:off x="1542984" y="2006268"/>
              <a:ext cx="399412" cy="255824"/>
            </a:xfrm>
            <a:custGeom>
              <a:avLst/>
              <a:gdLst/>
              <a:ahLst/>
              <a:cxnLst/>
              <a:rect l="l" t="t" r="r" b="b"/>
              <a:pathLst>
                <a:path w="11433" h="6590" extrusionOk="0">
                  <a:moveTo>
                    <a:pt x="34" y="0"/>
                  </a:moveTo>
                  <a:cubicBezTo>
                    <a:pt x="12" y="113"/>
                    <a:pt x="0" y="225"/>
                    <a:pt x="0" y="349"/>
                  </a:cubicBezTo>
                  <a:cubicBezTo>
                    <a:pt x="0" y="428"/>
                    <a:pt x="0" y="496"/>
                    <a:pt x="12" y="575"/>
                  </a:cubicBezTo>
                  <a:lnTo>
                    <a:pt x="0" y="1239"/>
                  </a:lnTo>
                  <a:cubicBezTo>
                    <a:pt x="0" y="1284"/>
                    <a:pt x="0" y="1340"/>
                    <a:pt x="0" y="1386"/>
                  </a:cubicBezTo>
                  <a:cubicBezTo>
                    <a:pt x="0" y="1543"/>
                    <a:pt x="23" y="1690"/>
                    <a:pt x="57" y="1825"/>
                  </a:cubicBezTo>
                  <a:cubicBezTo>
                    <a:pt x="124" y="2039"/>
                    <a:pt x="226" y="2230"/>
                    <a:pt x="361" y="2410"/>
                  </a:cubicBezTo>
                  <a:cubicBezTo>
                    <a:pt x="372" y="2422"/>
                    <a:pt x="383" y="2433"/>
                    <a:pt x="395" y="2456"/>
                  </a:cubicBezTo>
                  <a:cubicBezTo>
                    <a:pt x="575" y="2681"/>
                    <a:pt x="823" y="2884"/>
                    <a:pt x="1115" y="3052"/>
                  </a:cubicBezTo>
                  <a:cubicBezTo>
                    <a:pt x="1138" y="3075"/>
                    <a:pt x="1172" y="3086"/>
                    <a:pt x="1194" y="3109"/>
                  </a:cubicBezTo>
                  <a:cubicBezTo>
                    <a:pt x="1735" y="3402"/>
                    <a:pt x="2433" y="3582"/>
                    <a:pt x="3177" y="3582"/>
                  </a:cubicBezTo>
                  <a:cubicBezTo>
                    <a:pt x="3931" y="3582"/>
                    <a:pt x="4551" y="3424"/>
                    <a:pt x="5091" y="3143"/>
                  </a:cubicBezTo>
                  <a:lnTo>
                    <a:pt x="5091" y="3143"/>
                  </a:lnTo>
                  <a:cubicBezTo>
                    <a:pt x="5080" y="3210"/>
                    <a:pt x="5069" y="3278"/>
                    <a:pt x="5069" y="3345"/>
                  </a:cubicBezTo>
                  <a:cubicBezTo>
                    <a:pt x="5069" y="3424"/>
                    <a:pt x="5080" y="3503"/>
                    <a:pt x="5091" y="3582"/>
                  </a:cubicBezTo>
                  <a:lnTo>
                    <a:pt x="5080" y="4246"/>
                  </a:lnTo>
                  <a:cubicBezTo>
                    <a:pt x="5080" y="4291"/>
                    <a:pt x="5069" y="4336"/>
                    <a:pt x="5069" y="4393"/>
                  </a:cubicBezTo>
                  <a:cubicBezTo>
                    <a:pt x="5069" y="4652"/>
                    <a:pt x="5136" y="4911"/>
                    <a:pt x="5260" y="5147"/>
                  </a:cubicBezTo>
                  <a:cubicBezTo>
                    <a:pt x="5283" y="5181"/>
                    <a:pt x="5305" y="5215"/>
                    <a:pt x="5317" y="5249"/>
                  </a:cubicBezTo>
                  <a:cubicBezTo>
                    <a:pt x="5362" y="5305"/>
                    <a:pt x="5407" y="5373"/>
                    <a:pt x="5452" y="5440"/>
                  </a:cubicBezTo>
                  <a:cubicBezTo>
                    <a:pt x="5486" y="5463"/>
                    <a:pt x="5508" y="5497"/>
                    <a:pt x="5531" y="5530"/>
                  </a:cubicBezTo>
                  <a:cubicBezTo>
                    <a:pt x="5610" y="5620"/>
                    <a:pt x="5700" y="5711"/>
                    <a:pt x="5801" y="5789"/>
                  </a:cubicBezTo>
                  <a:cubicBezTo>
                    <a:pt x="5835" y="5812"/>
                    <a:pt x="5869" y="5846"/>
                    <a:pt x="5902" y="5868"/>
                  </a:cubicBezTo>
                  <a:cubicBezTo>
                    <a:pt x="6477" y="6308"/>
                    <a:pt x="7322" y="6589"/>
                    <a:pt x="8256" y="6589"/>
                  </a:cubicBezTo>
                  <a:cubicBezTo>
                    <a:pt x="9191" y="6589"/>
                    <a:pt x="9980" y="6319"/>
                    <a:pt x="10565" y="5902"/>
                  </a:cubicBezTo>
                  <a:cubicBezTo>
                    <a:pt x="10610" y="5868"/>
                    <a:pt x="10655" y="5823"/>
                    <a:pt x="10701" y="5789"/>
                  </a:cubicBezTo>
                  <a:cubicBezTo>
                    <a:pt x="10802" y="5711"/>
                    <a:pt x="10892" y="5620"/>
                    <a:pt x="10971" y="5530"/>
                  </a:cubicBezTo>
                  <a:cubicBezTo>
                    <a:pt x="11016" y="5485"/>
                    <a:pt x="11050" y="5429"/>
                    <a:pt x="11083" y="5384"/>
                  </a:cubicBezTo>
                  <a:cubicBezTo>
                    <a:pt x="11117" y="5339"/>
                    <a:pt x="11151" y="5294"/>
                    <a:pt x="11185" y="5249"/>
                  </a:cubicBezTo>
                  <a:cubicBezTo>
                    <a:pt x="11196" y="5215"/>
                    <a:pt x="11219" y="5181"/>
                    <a:pt x="11241" y="5147"/>
                  </a:cubicBezTo>
                  <a:cubicBezTo>
                    <a:pt x="11365" y="4911"/>
                    <a:pt x="11433" y="4652"/>
                    <a:pt x="11433" y="4393"/>
                  </a:cubicBezTo>
                  <a:lnTo>
                    <a:pt x="11433" y="4122"/>
                  </a:lnTo>
                  <a:cubicBezTo>
                    <a:pt x="11286" y="4077"/>
                    <a:pt x="11151" y="4021"/>
                    <a:pt x="11027" y="3965"/>
                  </a:cubicBezTo>
                  <a:cubicBezTo>
                    <a:pt x="10881" y="3897"/>
                    <a:pt x="10723" y="3830"/>
                    <a:pt x="10577" y="3762"/>
                  </a:cubicBezTo>
                  <a:cubicBezTo>
                    <a:pt x="10543" y="3740"/>
                    <a:pt x="10498" y="3728"/>
                    <a:pt x="10441" y="3706"/>
                  </a:cubicBezTo>
                  <a:cubicBezTo>
                    <a:pt x="10205" y="3604"/>
                    <a:pt x="9957" y="3514"/>
                    <a:pt x="9721" y="3413"/>
                  </a:cubicBezTo>
                  <a:cubicBezTo>
                    <a:pt x="9022" y="3131"/>
                    <a:pt x="8324" y="2838"/>
                    <a:pt x="7648" y="2512"/>
                  </a:cubicBezTo>
                  <a:cubicBezTo>
                    <a:pt x="6578" y="1994"/>
                    <a:pt x="5553" y="1374"/>
                    <a:pt x="4528" y="777"/>
                  </a:cubicBezTo>
                  <a:cubicBezTo>
                    <a:pt x="4100" y="529"/>
                    <a:pt x="3672" y="270"/>
                    <a:pt x="3267" y="0"/>
                  </a:cubicBez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1542986" y="1962978"/>
              <a:ext cx="222361" cy="153469"/>
            </a:xfrm>
            <a:custGeom>
              <a:avLst/>
              <a:gdLst/>
              <a:ahLst/>
              <a:cxnLst/>
              <a:rect l="l" t="t" r="r" b="b"/>
              <a:pathLst>
                <a:path w="6365" h="4393" extrusionOk="0">
                  <a:moveTo>
                    <a:pt x="3188" y="0"/>
                  </a:moveTo>
                  <a:cubicBezTo>
                    <a:pt x="1971" y="0"/>
                    <a:pt x="924" y="462"/>
                    <a:pt x="383" y="1149"/>
                  </a:cubicBezTo>
                  <a:lnTo>
                    <a:pt x="23" y="1149"/>
                  </a:lnTo>
                  <a:lnTo>
                    <a:pt x="12" y="2106"/>
                  </a:lnTo>
                  <a:cubicBezTo>
                    <a:pt x="12" y="2129"/>
                    <a:pt x="0" y="2163"/>
                    <a:pt x="0" y="2197"/>
                  </a:cubicBezTo>
                  <a:cubicBezTo>
                    <a:pt x="0" y="3413"/>
                    <a:pt x="1431" y="4393"/>
                    <a:pt x="3188" y="4393"/>
                  </a:cubicBezTo>
                  <a:cubicBezTo>
                    <a:pt x="4945" y="4393"/>
                    <a:pt x="6364" y="3413"/>
                    <a:pt x="6364" y="2197"/>
                  </a:cubicBezTo>
                  <a:lnTo>
                    <a:pt x="6364" y="1149"/>
                  </a:lnTo>
                  <a:lnTo>
                    <a:pt x="5981" y="1149"/>
                  </a:lnTo>
                  <a:cubicBezTo>
                    <a:pt x="5452" y="462"/>
                    <a:pt x="4393" y="0"/>
                    <a:pt x="3188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1542986" y="1962559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extrusionOk="0">
                  <a:moveTo>
                    <a:pt x="3177" y="1"/>
                  </a:moveTo>
                  <a:cubicBezTo>
                    <a:pt x="1431" y="1"/>
                    <a:pt x="0" y="992"/>
                    <a:pt x="0" y="2209"/>
                  </a:cubicBezTo>
                  <a:cubicBezTo>
                    <a:pt x="0" y="3425"/>
                    <a:pt x="1431" y="4405"/>
                    <a:pt x="3177" y="4405"/>
                  </a:cubicBezTo>
                  <a:cubicBezTo>
                    <a:pt x="4934" y="4405"/>
                    <a:pt x="6364" y="3425"/>
                    <a:pt x="6364" y="2209"/>
                  </a:cubicBezTo>
                  <a:cubicBezTo>
                    <a:pt x="6364" y="992"/>
                    <a:pt x="4934" y="1"/>
                    <a:pt x="3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1542986" y="1962978"/>
              <a:ext cx="222361" cy="153469"/>
            </a:xfrm>
            <a:custGeom>
              <a:avLst/>
              <a:gdLst/>
              <a:ahLst/>
              <a:cxnLst/>
              <a:rect l="l" t="t" r="r" b="b"/>
              <a:pathLst>
                <a:path w="6365" h="4393" fill="none" extrusionOk="0">
                  <a:moveTo>
                    <a:pt x="5981" y="1149"/>
                  </a:moveTo>
                  <a:cubicBezTo>
                    <a:pt x="5452" y="462"/>
                    <a:pt x="4393" y="0"/>
                    <a:pt x="3188" y="0"/>
                  </a:cubicBezTo>
                  <a:cubicBezTo>
                    <a:pt x="1971" y="0"/>
                    <a:pt x="924" y="462"/>
                    <a:pt x="383" y="1149"/>
                  </a:cubicBezTo>
                  <a:lnTo>
                    <a:pt x="23" y="1149"/>
                  </a:lnTo>
                  <a:lnTo>
                    <a:pt x="12" y="2106"/>
                  </a:lnTo>
                  <a:cubicBezTo>
                    <a:pt x="12" y="2129"/>
                    <a:pt x="0" y="2163"/>
                    <a:pt x="0" y="2197"/>
                  </a:cubicBezTo>
                  <a:cubicBezTo>
                    <a:pt x="0" y="3413"/>
                    <a:pt x="1431" y="4393"/>
                    <a:pt x="3188" y="4393"/>
                  </a:cubicBezTo>
                  <a:cubicBezTo>
                    <a:pt x="4945" y="4393"/>
                    <a:pt x="6364" y="3413"/>
                    <a:pt x="6364" y="2197"/>
                  </a:cubicBezTo>
                  <a:lnTo>
                    <a:pt x="6364" y="1149"/>
                  </a:ln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1542986" y="1962559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fill="none" extrusionOk="0">
                  <a:moveTo>
                    <a:pt x="6364" y="2209"/>
                  </a:moveTo>
                  <a:cubicBezTo>
                    <a:pt x="6364" y="3425"/>
                    <a:pt x="4934" y="4405"/>
                    <a:pt x="3177" y="4405"/>
                  </a:cubicBezTo>
                  <a:cubicBezTo>
                    <a:pt x="1431" y="4405"/>
                    <a:pt x="0" y="3425"/>
                    <a:pt x="0" y="2209"/>
                  </a:cubicBezTo>
                  <a:cubicBezTo>
                    <a:pt x="0" y="992"/>
                    <a:pt x="1431" y="1"/>
                    <a:pt x="3177" y="1"/>
                  </a:cubicBezTo>
                  <a:cubicBezTo>
                    <a:pt x="4934" y="1"/>
                    <a:pt x="6364" y="992"/>
                    <a:pt x="6364" y="220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1542986" y="1926368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extrusionOk="0">
                  <a:moveTo>
                    <a:pt x="3177" y="1"/>
                  </a:moveTo>
                  <a:cubicBezTo>
                    <a:pt x="1431" y="1"/>
                    <a:pt x="0" y="981"/>
                    <a:pt x="0" y="2197"/>
                  </a:cubicBezTo>
                  <a:cubicBezTo>
                    <a:pt x="0" y="3413"/>
                    <a:pt x="1431" y="4405"/>
                    <a:pt x="3177" y="4405"/>
                  </a:cubicBezTo>
                  <a:cubicBezTo>
                    <a:pt x="4934" y="4405"/>
                    <a:pt x="6364" y="3413"/>
                    <a:pt x="6364" y="2197"/>
                  </a:cubicBezTo>
                  <a:cubicBezTo>
                    <a:pt x="6364" y="981"/>
                    <a:pt x="4934" y="1"/>
                    <a:pt x="3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1542986" y="1926368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fill="none" extrusionOk="0">
                  <a:moveTo>
                    <a:pt x="6364" y="2197"/>
                  </a:moveTo>
                  <a:cubicBezTo>
                    <a:pt x="6364" y="3413"/>
                    <a:pt x="4934" y="4405"/>
                    <a:pt x="3177" y="4405"/>
                  </a:cubicBezTo>
                  <a:cubicBezTo>
                    <a:pt x="1431" y="4405"/>
                    <a:pt x="0" y="3413"/>
                    <a:pt x="0" y="2197"/>
                  </a:cubicBezTo>
                  <a:cubicBezTo>
                    <a:pt x="0" y="981"/>
                    <a:pt x="1431" y="1"/>
                    <a:pt x="3177" y="1"/>
                  </a:cubicBezTo>
                  <a:cubicBezTo>
                    <a:pt x="4934" y="1"/>
                    <a:pt x="6364" y="981"/>
                    <a:pt x="6364" y="219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1654739" y="208060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cubicBezTo>
                    <a:pt x="0" y="1003"/>
                    <a:pt x="0" y="970"/>
                    <a:pt x="0" y="947"/>
                  </a:cubicBez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1678739" y="207826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1701935" y="207312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1722790" y="2064496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1740886" y="205226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1757410" y="203221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1630321" y="207826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1607124" y="207312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1586269" y="2064496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1568173" y="205226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1551650" y="203221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1568173" y="1943695"/>
              <a:ext cx="171985" cy="118849"/>
            </a:xfrm>
            <a:custGeom>
              <a:avLst/>
              <a:gdLst/>
              <a:ahLst/>
              <a:cxnLst/>
              <a:rect l="l" t="t" r="r" b="b"/>
              <a:pathLst>
                <a:path w="4923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47"/>
                    <a:pt x="1104" y="3402"/>
                    <a:pt x="2456" y="3402"/>
                  </a:cubicBezTo>
                  <a:cubicBezTo>
                    <a:pt x="3819" y="3402"/>
                    <a:pt x="4922" y="2647"/>
                    <a:pt x="4922" y="1701"/>
                  </a:cubicBezTo>
                  <a:cubicBezTo>
                    <a:pt x="4922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1568173" y="1943695"/>
              <a:ext cx="171985" cy="118849"/>
            </a:xfrm>
            <a:custGeom>
              <a:avLst/>
              <a:gdLst/>
              <a:ahLst/>
              <a:cxnLst/>
              <a:rect l="l" t="t" r="r" b="b"/>
              <a:pathLst>
                <a:path w="4923" h="3402" fill="none" extrusionOk="0">
                  <a:moveTo>
                    <a:pt x="4922" y="1701"/>
                  </a:moveTo>
                  <a:cubicBezTo>
                    <a:pt x="4922" y="2647"/>
                    <a:pt x="3819" y="3402"/>
                    <a:pt x="2456" y="3402"/>
                  </a:cubicBezTo>
                  <a:cubicBezTo>
                    <a:pt x="1104" y="3402"/>
                    <a:pt x="0" y="2647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22" y="766"/>
                    <a:pt x="4922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1591369" y="1970035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1" y="1"/>
                  </a:moveTo>
                  <a:lnTo>
                    <a:pt x="68" y="125"/>
                  </a:lnTo>
                  <a:lnTo>
                    <a:pt x="282" y="237"/>
                  </a:lnTo>
                  <a:cubicBezTo>
                    <a:pt x="91" y="350"/>
                    <a:pt x="1" y="451"/>
                    <a:pt x="12" y="564"/>
                  </a:cubicBezTo>
                  <a:cubicBezTo>
                    <a:pt x="12" y="665"/>
                    <a:pt x="125" y="778"/>
                    <a:pt x="327" y="891"/>
                  </a:cubicBezTo>
                  <a:cubicBezTo>
                    <a:pt x="463" y="970"/>
                    <a:pt x="620" y="1026"/>
                    <a:pt x="778" y="1071"/>
                  </a:cubicBezTo>
                  <a:cubicBezTo>
                    <a:pt x="936" y="1105"/>
                    <a:pt x="1082" y="1127"/>
                    <a:pt x="1217" y="1138"/>
                  </a:cubicBezTo>
                  <a:cubicBezTo>
                    <a:pt x="1352" y="1138"/>
                    <a:pt x="1578" y="1138"/>
                    <a:pt x="1904" y="1127"/>
                  </a:cubicBezTo>
                  <a:cubicBezTo>
                    <a:pt x="2096" y="1127"/>
                    <a:pt x="2242" y="1138"/>
                    <a:pt x="2321" y="1161"/>
                  </a:cubicBezTo>
                  <a:cubicBezTo>
                    <a:pt x="2411" y="1195"/>
                    <a:pt x="2535" y="1251"/>
                    <a:pt x="2681" y="1330"/>
                  </a:cubicBezTo>
                  <a:cubicBezTo>
                    <a:pt x="2738" y="1364"/>
                    <a:pt x="2783" y="1398"/>
                    <a:pt x="2783" y="1420"/>
                  </a:cubicBezTo>
                  <a:cubicBezTo>
                    <a:pt x="2794" y="1454"/>
                    <a:pt x="2783" y="1476"/>
                    <a:pt x="2738" y="1488"/>
                  </a:cubicBezTo>
                  <a:cubicBezTo>
                    <a:pt x="2710" y="1499"/>
                    <a:pt x="2684" y="1505"/>
                    <a:pt x="2659" y="1505"/>
                  </a:cubicBezTo>
                  <a:cubicBezTo>
                    <a:pt x="2634" y="1505"/>
                    <a:pt x="2608" y="1499"/>
                    <a:pt x="2580" y="1488"/>
                  </a:cubicBezTo>
                  <a:cubicBezTo>
                    <a:pt x="2524" y="1476"/>
                    <a:pt x="2400" y="1409"/>
                    <a:pt x="2220" y="1307"/>
                  </a:cubicBezTo>
                  <a:lnTo>
                    <a:pt x="2051" y="1217"/>
                  </a:lnTo>
                  <a:lnTo>
                    <a:pt x="1409" y="1488"/>
                  </a:lnTo>
                  <a:lnTo>
                    <a:pt x="1544" y="1555"/>
                  </a:lnTo>
                  <a:cubicBezTo>
                    <a:pt x="1848" y="1724"/>
                    <a:pt x="2118" y="1814"/>
                    <a:pt x="2366" y="1826"/>
                  </a:cubicBezTo>
                  <a:cubicBezTo>
                    <a:pt x="2431" y="1831"/>
                    <a:pt x="2493" y="1834"/>
                    <a:pt x="2552" y="1834"/>
                  </a:cubicBezTo>
                  <a:cubicBezTo>
                    <a:pt x="2731" y="1834"/>
                    <a:pt x="2887" y="1809"/>
                    <a:pt x="3031" y="1758"/>
                  </a:cubicBezTo>
                  <a:lnTo>
                    <a:pt x="3290" y="1904"/>
                  </a:lnTo>
                  <a:lnTo>
                    <a:pt x="3583" y="1792"/>
                  </a:lnTo>
                  <a:lnTo>
                    <a:pt x="3335" y="1645"/>
                  </a:lnTo>
                  <a:cubicBezTo>
                    <a:pt x="3515" y="1533"/>
                    <a:pt x="3594" y="1420"/>
                    <a:pt x="3571" y="1296"/>
                  </a:cubicBezTo>
                  <a:cubicBezTo>
                    <a:pt x="3537" y="1172"/>
                    <a:pt x="3402" y="1048"/>
                    <a:pt x="3166" y="913"/>
                  </a:cubicBezTo>
                  <a:cubicBezTo>
                    <a:pt x="3008" y="834"/>
                    <a:pt x="2862" y="767"/>
                    <a:pt x="2726" y="733"/>
                  </a:cubicBezTo>
                  <a:cubicBezTo>
                    <a:pt x="2580" y="688"/>
                    <a:pt x="2456" y="665"/>
                    <a:pt x="2332" y="665"/>
                  </a:cubicBezTo>
                  <a:cubicBezTo>
                    <a:pt x="2276" y="660"/>
                    <a:pt x="2200" y="657"/>
                    <a:pt x="2106" y="657"/>
                  </a:cubicBezTo>
                  <a:cubicBezTo>
                    <a:pt x="2011" y="657"/>
                    <a:pt x="1899" y="660"/>
                    <a:pt x="1769" y="665"/>
                  </a:cubicBezTo>
                  <a:cubicBezTo>
                    <a:pt x="1611" y="671"/>
                    <a:pt x="1482" y="674"/>
                    <a:pt x="1382" y="674"/>
                  </a:cubicBezTo>
                  <a:cubicBezTo>
                    <a:pt x="1282" y="674"/>
                    <a:pt x="1212" y="671"/>
                    <a:pt x="1172" y="665"/>
                  </a:cubicBezTo>
                  <a:cubicBezTo>
                    <a:pt x="1082" y="665"/>
                    <a:pt x="992" y="632"/>
                    <a:pt x="891" y="564"/>
                  </a:cubicBezTo>
                  <a:cubicBezTo>
                    <a:pt x="823" y="530"/>
                    <a:pt x="789" y="508"/>
                    <a:pt x="767" y="474"/>
                  </a:cubicBezTo>
                  <a:cubicBezTo>
                    <a:pt x="755" y="451"/>
                    <a:pt x="767" y="429"/>
                    <a:pt x="812" y="418"/>
                  </a:cubicBezTo>
                  <a:cubicBezTo>
                    <a:pt x="838" y="404"/>
                    <a:pt x="868" y="399"/>
                    <a:pt x="898" y="399"/>
                  </a:cubicBezTo>
                  <a:cubicBezTo>
                    <a:pt x="919" y="399"/>
                    <a:pt x="939" y="402"/>
                    <a:pt x="958" y="406"/>
                  </a:cubicBezTo>
                  <a:cubicBezTo>
                    <a:pt x="1014" y="418"/>
                    <a:pt x="1105" y="463"/>
                    <a:pt x="1217" y="530"/>
                  </a:cubicBezTo>
                  <a:lnTo>
                    <a:pt x="1330" y="587"/>
                  </a:lnTo>
                  <a:lnTo>
                    <a:pt x="1972" y="328"/>
                  </a:lnTo>
                  <a:cubicBezTo>
                    <a:pt x="1916" y="294"/>
                    <a:pt x="1882" y="271"/>
                    <a:pt x="1848" y="260"/>
                  </a:cubicBezTo>
                  <a:cubicBezTo>
                    <a:pt x="1645" y="147"/>
                    <a:pt x="1442" y="80"/>
                    <a:pt x="1228" y="57"/>
                  </a:cubicBezTo>
                  <a:cubicBezTo>
                    <a:pt x="1175" y="52"/>
                    <a:pt x="1121" y="49"/>
                    <a:pt x="1068" y="49"/>
                  </a:cubicBezTo>
                  <a:cubicBezTo>
                    <a:pt x="907" y="49"/>
                    <a:pt x="744" y="74"/>
                    <a:pt x="575" y="125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1591369" y="1970035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2" y="328"/>
                  </a:moveTo>
                  <a:lnTo>
                    <a:pt x="1330" y="587"/>
                  </a:lnTo>
                  <a:lnTo>
                    <a:pt x="1217" y="530"/>
                  </a:lnTo>
                  <a:cubicBezTo>
                    <a:pt x="1105" y="463"/>
                    <a:pt x="1014" y="418"/>
                    <a:pt x="958" y="406"/>
                  </a:cubicBezTo>
                  <a:cubicBezTo>
                    <a:pt x="913" y="395"/>
                    <a:pt x="857" y="395"/>
                    <a:pt x="812" y="418"/>
                  </a:cubicBezTo>
                  <a:cubicBezTo>
                    <a:pt x="767" y="429"/>
                    <a:pt x="755" y="451"/>
                    <a:pt x="767" y="474"/>
                  </a:cubicBezTo>
                  <a:cubicBezTo>
                    <a:pt x="789" y="508"/>
                    <a:pt x="823" y="530"/>
                    <a:pt x="891" y="564"/>
                  </a:cubicBezTo>
                  <a:cubicBezTo>
                    <a:pt x="992" y="632"/>
                    <a:pt x="1082" y="665"/>
                    <a:pt x="1172" y="665"/>
                  </a:cubicBezTo>
                  <a:cubicBezTo>
                    <a:pt x="1251" y="677"/>
                    <a:pt x="1454" y="677"/>
                    <a:pt x="1769" y="665"/>
                  </a:cubicBezTo>
                  <a:cubicBezTo>
                    <a:pt x="2028" y="654"/>
                    <a:pt x="2220" y="654"/>
                    <a:pt x="2332" y="665"/>
                  </a:cubicBezTo>
                  <a:cubicBezTo>
                    <a:pt x="2456" y="665"/>
                    <a:pt x="2580" y="688"/>
                    <a:pt x="2726" y="733"/>
                  </a:cubicBezTo>
                  <a:cubicBezTo>
                    <a:pt x="2862" y="767"/>
                    <a:pt x="3008" y="834"/>
                    <a:pt x="3166" y="913"/>
                  </a:cubicBezTo>
                  <a:cubicBezTo>
                    <a:pt x="3402" y="1048"/>
                    <a:pt x="3537" y="1172"/>
                    <a:pt x="3571" y="1296"/>
                  </a:cubicBezTo>
                  <a:cubicBezTo>
                    <a:pt x="3594" y="1420"/>
                    <a:pt x="3515" y="1533"/>
                    <a:pt x="3335" y="1645"/>
                  </a:cubicBezTo>
                  <a:lnTo>
                    <a:pt x="3583" y="1792"/>
                  </a:lnTo>
                  <a:lnTo>
                    <a:pt x="3290" y="1904"/>
                  </a:lnTo>
                  <a:lnTo>
                    <a:pt x="3031" y="1758"/>
                  </a:lnTo>
                  <a:cubicBezTo>
                    <a:pt x="2839" y="1826"/>
                    <a:pt x="2625" y="1848"/>
                    <a:pt x="2366" y="1826"/>
                  </a:cubicBezTo>
                  <a:cubicBezTo>
                    <a:pt x="2118" y="1814"/>
                    <a:pt x="1848" y="1724"/>
                    <a:pt x="1544" y="1555"/>
                  </a:cubicBezTo>
                  <a:lnTo>
                    <a:pt x="1409" y="1488"/>
                  </a:lnTo>
                  <a:lnTo>
                    <a:pt x="2051" y="1217"/>
                  </a:lnTo>
                  <a:lnTo>
                    <a:pt x="2220" y="1307"/>
                  </a:lnTo>
                  <a:cubicBezTo>
                    <a:pt x="2400" y="1409"/>
                    <a:pt x="2524" y="1476"/>
                    <a:pt x="2580" y="1488"/>
                  </a:cubicBezTo>
                  <a:cubicBezTo>
                    <a:pt x="2636" y="1510"/>
                    <a:pt x="2681" y="1510"/>
                    <a:pt x="2738" y="1488"/>
                  </a:cubicBezTo>
                  <a:cubicBezTo>
                    <a:pt x="2783" y="1476"/>
                    <a:pt x="2794" y="1454"/>
                    <a:pt x="2783" y="1420"/>
                  </a:cubicBezTo>
                  <a:cubicBezTo>
                    <a:pt x="2783" y="1398"/>
                    <a:pt x="2738" y="1364"/>
                    <a:pt x="2681" y="1330"/>
                  </a:cubicBezTo>
                  <a:cubicBezTo>
                    <a:pt x="2535" y="1251"/>
                    <a:pt x="2411" y="1195"/>
                    <a:pt x="2321" y="1161"/>
                  </a:cubicBezTo>
                  <a:cubicBezTo>
                    <a:pt x="2242" y="1138"/>
                    <a:pt x="2096" y="1127"/>
                    <a:pt x="1904" y="1127"/>
                  </a:cubicBezTo>
                  <a:cubicBezTo>
                    <a:pt x="1578" y="1138"/>
                    <a:pt x="1352" y="1138"/>
                    <a:pt x="1217" y="1138"/>
                  </a:cubicBezTo>
                  <a:cubicBezTo>
                    <a:pt x="1082" y="1127"/>
                    <a:pt x="936" y="1105"/>
                    <a:pt x="778" y="1071"/>
                  </a:cubicBezTo>
                  <a:cubicBezTo>
                    <a:pt x="620" y="1026"/>
                    <a:pt x="463" y="970"/>
                    <a:pt x="327" y="891"/>
                  </a:cubicBezTo>
                  <a:cubicBezTo>
                    <a:pt x="125" y="778"/>
                    <a:pt x="12" y="665"/>
                    <a:pt x="12" y="564"/>
                  </a:cubicBezTo>
                  <a:cubicBezTo>
                    <a:pt x="1" y="451"/>
                    <a:pt x="91" y="350"/>
                    <a:pt x="282" y="237"/>
                  </a:cubicBezTo>
                  <a:lnTo>
                    <a:pt x="68" y="125"/>
                  </a:lnTo>
                  <a:lnTo>
                    <a:pt x="361" y="1"/>
                  </a:lnTo>
                  <a:lnTo>
                    <a:pt x="575" y="125"/>
                  </a:lnTo>
                  <a:cubicBezTo>
                    <a:pt x="800" y="57"/>
                    <a:pt x="1014" y="35"/>
                    <a:pt x="1228" y="57"/>
                  </a:cubicBezTo>
                  <a:cubicBezTo>
                    <a:pt x="1442" y="80"/>
                    <a:pt x="1645" y="147"/>
                    <a:pt x="1848" y="260"/>
                  </a:cubicBezTo>
                  <a:cubicBezTo>
                    <a:pt x="1882" y="271"/>
                    <a:pt x="1916" y="294"/>
                    <a:pt x="1972" y="32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extrusionOk="0">
                  <a:moveTo>
                    <a:pt x="3176" y="0"/>
                  </a:moveTo>
                  <a:cubicBezTo>
                    <a:pt x="1960" y="0"/>
                    <a:pt x="912" y="473"/>
                    <a:pt x="372" y="1160"/>
                  </a:cubicBezTo>
                  <a:lnTo>
                    <a:pt x="11" y="1160"/>
                  </a:lnTo>
                  <a:lnTo>
                    <a:pt x="0" y="2106"/>
                  </a:lnTo>
                  <a:cubicBezTo>
                    <a:pt x="0" y="2140"/>
                    <a:pt x="0" y="2174"/>
                    <a:pt x="0" y="2208"/>
                  </a:cubicBezTo>
                  <a:cubicBezTo>
                    <a:pt x="0" y="3424"/>
                    <a:pt x="1419" y="4404"/>
                    <a:pt x="3176" y="4404"/>
                  </a:cubicBezTo>
                  <a:cubicBezTo>
                    <a:pt x="4933" y="4404"/>
                    <a:pt x="6353" y="3424"/>
                    <a:pt x="6353" y="2208"/>
                  </a:cubicBezTo>
                  <a:lnTo>
                    <a:pt x="6353" y="1160"/>
                  </a:lnTo>
                  <a:lnTo>
                    <a:pt x="5981" y="1160"/>
                  </a:lnTo>
                  <a:cubicBezTo>
                    <a:pt x="5440" y="473"/>
                    <a:pt x="4393" y="0"/>
                    <a:pt x="3176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extrusionOk="0">
                  <a:moveTo>
                    <a:pt x="3176" y="0"/>
                  </a:moveTo>
                  <a:cubicBezTo>
                    <a:pt x="1419" y="0"/>
                    <a:pt x="0" y="991"/>
                    <a:pt x="0" y="2208"/>
                  </a:cubicBezTo>
                  <a:cubicBezTo>
                    <a:pt x="0" y="3413"/>
                    <a:pt x="1419" y="4404"/>
                    <a:pt x="3176" y="4404"/>
                  </a:cubicBezTo>
                  <a:cubicBezTo>
                    <a:pt x="4933" y="4404"/>
                    <a:pt x="6353" y="3413"/>
                    <a:pt x="6353" y="2208"/>
                  </a:cubicBezTo>
                  <a:cubicBezTo>
                    <a:pt x="6353" y="991"/>
                    <a:pt x="4933" y="0"/>
                    <a:pt x="3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fill="none" extrusionOk="0">
                  <a:moveTo>
                    <a:pt x="5981" y="1160"/>
                  </a:moveTo>
                  <a:cubicBezTo>
                    <a:pt x="5440" y="473"/>
                    <a:pt x="4393" y="0"/>
                    <a:pt x="3176" y="0"/>
                  </a:cubicBezTo>
                  <a:cubicBezTo>
                    <a:pt x="1960" y="0"/>
                    <a:pt x="912" y="473"/>
                    <a:pt x="372" y="1160"/>
                  </a:cubicBezTo>
                  <a:lnTo>
                    <a:pt x="11" y="1160"/>
                  </a:lnTo>
                  <a:lnTo>
                    <a:pt x="0" y="2106"/>
                  </a:lnTo>
                  <a:cubicBezTo>
                    <a:pt x="0" y="2140"/>
                    <a:pt x="0" y="2174"/>
                    <a:pt x="0" y="2208"/>
                  </a:cubicBezTo>
                  <a:cubicBezTo>
                    <a:pt x="0" y="3424"/>
                    <a:pt x="1419" y="4404"/>
                    <a:pt x="3176" y="4404"/>
                  </a:cubicBezTo>
                  <a:cubicBezTo>
                    <a:pt x="4933" y="4404"/>
                    <a:pt x="6353" y="3424"/>
                    <a:pt x="6353" y="2208"/>
                  </a:cubicBezTo>
                  <a:lnTo>
                    <a:pt x="6353" y="1160"/>
                  </a:ln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fill="none" extrusionOk="0">
                  <a:moveTo>
                    <a:pt x="6353" y="2208"/>
                  </a:moveTo>
                  <a:cubicBezTo>
                    <a:pt x="6353" y="3413"/>
                    <a:pt x="4933" y="4404"/>
                    <a:pt x="3176" y="4404"/>
                  </a:cubicBezTo>
                  <a:cubicBezTo>
                    <a:pt x="1419" y="4404"/>
                    <a:pt x="0" y="3413"/>
                    <a:pt x="0" y="2208"/>
                  </a:cubicBezTo>
                  <a:cubicBezTo>
                    <a:pt x="0" y="991"/>
                    <a:pt x="1419" y="0"/>
                    <a:pt x="3176" y="0"/>
                  </a:cubicBezTo>
                  <a:cubicBezTo>
                    <a:pt x="4933" y="0"/>
                    <a:pt x="6353" y="991"/>
                    <a:pt x="6353" y="220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1720450" y="2031414"/>
              <a:ext cx="221942" cy="153504"/>
            </a:xfrm>
            <a:custGeom>
              <a:avLst/>
              <a:gdLst/>
              <a:ahLst/>
              <a:cxnLst/>
              <a:rect l="l" t="t" r="r" b="b"/>
              <a:pathLst>
                <a:path w="6353" h="4394" extrusionOk="0">
                  <a:moveTo>
                    <a:pt x="3176" y="1"/>
                  </a:moveTo>
                  <a:cubicBezTo>
                    <a:pt x="1419" y="1"/>
                    <a:pt x="0" y="981"/>
                    <a:pt x="0" y="2197"/>
                  </a:cubicBezTo>
                  <a:cubicBezTo>
                    <a:pt x="0" y="3414"/>
                    <a:pt x="1419" y="4394"/>
                    <a:pt x="3176" y="4394"/>
                  </a:cubicBezTo>
                  <a:cubicBezTo>
                    <a:pt x="4933" y="4394"/>
                    <a:pt x="6353" y="3414"/>
                    <a:pt x="6353" y="2197"/>
                  </a:cubicBezTo>
                  <a:cubicBezTo>
                    <a:pt x="6353" y="981"/>
                    <a:pt x="4933" y="1"/>
                    <a:pt x="3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1720450" y="2031414"/>
              <a:ext cx="221942" cy="153504"/>
            </a:xfrm>
            <a:custGeom>
              <a:avLst/>
              <a:gdLst/>
              <a:ahLst/>
              <a:cxnLst/>
              <a:rect l="l" t="t" r="r" b="b"/>
              <a:pathLst>
                <a:path w="6353" h="4394" fill="none" extrusionOk="0">
                  <a:moveTo>
                    <a:pt x="6353" y="2197"/>
                  </a:moveTo>
                  <a:cubicBezTo>
                    <a:pt x="6353" y="3414"/>
                    <a:pt x="4933" y="4394"/>
                    <a:pt x="3176" y="4394"/>
                  </a:cubicBezTo>
                  <a:cubicBezTo>
                    <a:pt x="1419" y="4394"/>
                    <a:pt x="0" y="3414"/>
                    <a:pt x="0" y="2197"/>
                  </a:cubicBezTo>
                  <a:cubicBezTo>
                    <a:pt x="0" y="981"/>
                    <a:pt x="1419" y="1"/>
                    <a:pt x="3176" y="1"/>
                  </a:cubicBezTo>
                  <a:cubicBezTo>
                    <a:pt x="4933" y="1"/>
                    <a:pt x="6353" y="981"/>
                    <a:pt x="6353" y="219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1832168" y="2185263"/>
              <a:ext cx="35" cy="36263"/>
            </a:xfrm>
            <a:custGeom>
              <a:avLst/>
              <a:gdLst/>
              <a:ahLst/>
              <a:cxnLst/>
              <a:rect l="l" t="t" r="r" b="b"/>
              <a:pathLst>
                <a:path w="1" h="1038" fill="none" extrusionOk="0">
                  <a:moveTo>
                    <a:pt x="1" y="1037"/>
                  </a:moveTo>
                  <a:cubicBezTo>
                    <a:pt x="1" y="1003"/>
                    <a:pt x="1" y="981"/>
                    <a:pt x="1" y="958"/>
                  </a:cubicBez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1856168" y="2183306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1879015" y="2178206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0" y="1014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1900254" y="216954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1918350" y="215735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1934489" y="213726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1807400" y="2183306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1784588" y="2178206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0" y="1014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1763314" y="216954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1745218" y="215735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1729078" y="213726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1745602" y="2048741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extrusionOk="0">
                  <a:moveTo>
                    <a:pt x="2456" y="1"/>
                  </a:moveTo>
                  <a:cubicBezTo>
                    <a:pt x="1094" y="1"/>
                    <a:pt x="1" y="766"/>
                    <a:pt x="1" y="1701"/>
                  </a:cubicBezTo>
                  <a:cubicBezTo>
                    <a:pt x="1" y="2636"/>
                    <a:pt x="1094" y="3402"/>
                    <a:pt x="2456" y="3402"/>
                  </a:cubicBezTo>
                  <a:cubicBezTo>
                    <a:pt x="3819" y="3402"/>
                    <a:pt x="4912" y="2636"/>
                    <a:pt x="4912" y="1701"/>
                  </a:cubicBezTo>
                  <a:cubicBezTo>
                    <a:pt x="4912" y="766"/>
                    <a:pt x="3819" y="1"/>
                    <a:pt x="2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1745602" y="2048741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fill="none" extrusionOk="0">
                  <a:moveTo>
                    <a:pt x="4912" y="1701"/>
                  </a:moveTo>
                  <a:cubicBezTo>
                    <a:pt x="4912" y="2636"/>
                    <a:pt x="3819" y="3402"/>
                    <a:pt x="2456" y="3402"/>
                  </a:cubicBezTo>
                  <a:cubicBezTo>
                    <a:pt x="1094" y="3402"/>
                    <a:pt x="1" y="2636"/>
                    <a:pt x="1" y="1701"/>
                  </a:cubicBezTo>
                  <a:cubicBezTo>
                    <a:pt x="1" y="766"/>
                    <a:pt x="1094" y="1"/>
                    <a:pt x="2456" y="1"/>
                  </a:cubicBezTo>
                  <a:cubicBezTo>
                    <a:pt x="3819" y="1"/>
                    <a:pt x="4912" y="766"/>
                    <a:pt x="4912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1768833" y="2074697"/>
              <a:ext cx="125556" cy="66935"/>
            </a:xfrm>
            <a:custGeom>
              <a:avLst/>
              <a:gdLst/>
              <a:ahLst/>
              <a:cxnLst/>
              <a:rect l="l" t="t" r="r" b="b"/>
              <a:pathLst>
                <a:path w="3594" h="1916" extrusionOk="0">
                  <a:moveTo>
                    <a:pt x="361" y="1"/>
                  </a:moveTo>
                  <a:lnTo>
                    <a:pt x="57" y="125"/>
                  </a:lnTo>
                  <a:lnTo>
                    <a:pt x="282" y="249"/>
                  </a:lnTo>
                  <a:cubicBezTo>
                    <a:pt x="91" y="350"/>
                    <a:pt x="1" y="463"/>
                    <a:pt x="1" y="564"/>
                  </a:cubicBezTo>
                  <a:cubicBezTo>
                    <a:pt x="12" y="677"/>
                    <a:pt x="113" y="789"/>
                    <a:pt x="316" y="902"/>
                  </a:cubicBezTo>
                  <a:cubicBezTo>
                    <a:pt x="462" y="981"/>
                    <a:pt x="609" y="1037"/>
                    <a:pt x="778" y="1082"/>
                  </a:cubicBezTo>
                  <a:cubicBezTo>
                    <a:pt x="935" y="1116"/>
                    <a:pt x="1082" y="1139"/>
                    <a:pt x="1217" y="1150"/>
                  </a:cubicBezTo>
                  <a:cubicBezTo>
                    <a:pt x="1341" y="1150"/>
                    <a:pt x="1577" y="1150"/>
                    <a:pt x="1904" y="1139"/>
                  </a:cubicBezTo>
                  <a:cubicBezTo>
                    <a:pt x="2096" y="1139"/>
                    <a:pt x="2231" y="1150"/>
                    <a:pt x="2321" y="1172"/>
                  </a:cubicBezTo>
                  <a:cubicBezTo>
                    <a:pt x="2411" y="1206"/>
                    <a:pt x="2524" y="1262"/>
                    <a:pt x="2681" y="1341"/>
                  </a:cubicBezTo>
                  <a:cubicBezTo>
                    <a:pt x="2738" y="1375"/>
                    <a:pt x="2771" y="1409"/>
                    <a:pt x="2783" y="1431"/>
                  </a:cubicBezTo>
                  <a:cubicBezTo>
                    <a:pt x="2794" y="1454"/>
                    <a:pt x="2783" y="1476"/>
                    <a:pt x="2738" y="1499"/>
                  </a:cubicBezTo>
                  <a:cubicBezTo>
                    <a:pt x="2709" y="1510"/>
                    <a:pt x="2681" y="1516"/>
                    <a:pt x="2653" y="1516"/>
                  </a:cubicBezTo>
                  <a:cubicBezTo>
                    <a:pt x="2625" y="1516"/>
                    <a:pt x="2597" y="1510"/>
                    <a:pt x="2569" y="1499"/>
                  </a:cubicBezTo>
                  <a:cubicBezTo>
                    <a:pt x="2512" y="1476"/>
                    <a:pt x="2400" y="1420"/>
                    <a:pt x="2208" y="1319"/>
                  </a:cubicBezTo>
                  <a:lnTo>
                    <a:pt x="2050" y="1229"/>
                  </a:lnTo>
                  <a:lnTo>
                    <a:pt x="1408" y="1488"/>
                  </a:lnTo>
                  <a:lnTo>
                    <a:pt x="1532" y="1567"/>
                  </a:lnTo>
                  <a:cubicBezTo>
                    <a:pt x="1836" y="1735"/>
                    <a:pt x="2118" y="1826"/>
                    <a:pt x="2366" y="1837"/>
                  </a:cubicBezTo>
                  <a:cubicBezTo>
                    <a:pt x="2407" y="1839"/>
                    <a:pt x="2448" y="1840"/>
                    <a:pt x="2488" y="1840"/>
                  </a:cubicBezTo>
                  <a:cubicBezTo>
                    <a:pt x="2687" y="1840"/>
                    <a:pt x="2869" y="1816"/>
                    <a:pt x="3019" y="1769"/>
                  </a:cubicBezTo>
                  <a:lnTo>
                    <a:pt x="3289" y="1916"/>
                  </a:lnTo>
                  <a:lnTo>
                    <a:pt x="3582" y="1792"/>
                  </a:lnTo>
                  <a:lnTo>
                    <a:pt x="3323" y="1657"/>
                  </a:lnTo>
                  <a:cubicBezTo>
                    <a:pt x="3515" y="1544"/>
                    <a:pt x="3594" y="1431"/>
                    <a:pt x="3560" y="1307"/>
                  </a:cubicBezTo>
                  <a:cubicBezTo>
                    <a:pt x="3537" y="1184"/>
                    <a:pt x="3402" y="1060"/>
                    <a:pt x="3154" y="925"/>
                  </a:cubicBezTo>
                  <a:cubicBezTo>
                    <a:pt x="3008" y="834"/>
                    <a:pt x="2861" y="778"/>
                    <a:pt x="2715" y="733"/>
                  </a:cubicBezTo>
                  <a:cubicBezTo>
                    <a:pt x="2580" y="699"/>
                    <a:pt x="2445" y="677"/>
                    <a:pt x="2332" y="665"/>
                  </a:cubicBezTo>
                  <a:cubicBezTo>
                    <a:pt x="2219" y="665"/>
                    <a:pt x="2028" y="665"/>
                    <a:pt x="1758" y="677"/>
                  </a:cubicBezTo>
                  <a:lnTo>
                    <a:pt x="1161" y="677"/>
                  </a:lnTo>
                  <a:cubicBezTo>
                    <a:pt x="1082" y="665"/>
                    <a:pt x="992" y="632"/>
                    <a:pt x="879" y="575"/>
                  </a:cubicBezTo>
                  <a:cubicBezTo>
                    <a:pt x="823" y="542"/>
                    <a:pt x="778" y="508"/>
                    <a:pt x="766" y="485"/>
                  </a:cubicBezTo>
                  <a:cubicBezTo>
                    <a:pt x="755" y="463"/>
                    <a:pt x="766" y="440"/>
                    <a:pt x="811" y="418"/>
                  </a:cubicBezTo>
                  <a:cubicBezTo>
                    <a:pt x="837" y="411"/>
                    <a:pt x="864" y="405"/>
                    <a:pt x="892" y="405"/>
                  </a:cubicBezTo>
                  <a:cubicBezTo>
                    <a:pt x="912" y="405"/>
                    <a:pt x="934" y="408"/>
                    <a:pt x="958" y="418"/>
                  </a:cubicBezTo>
                  <a:cubicBezTo>
                    <a:pt x="1014" y="429"/>
                    <a:pt x="1093" y="463"/>
                    <a:pt x="1217" y="530"/>
                  </a:cubicBezTo>
                  <a:lnTo>
                    <a:pt x="1330" y="598"/>
                  </a:lnTo>
                  <a:lnTo>
                    <a:pt x="1961" y="332"/>
                  </a:lnTo>
                  <a:lnTo>
                    <a:pt x="1961" y="332"/>
                  </a:lnTo>
                  <a:cubicBezTo>
                    <a:pt x="1964" y="334"/>
                    <a:pt x="1968" y="337"/>
                    <a:pt x="1972" y="339"/>
                  </a:cubicBezTo>
                  <a:lnTo>
                    <a:pt x="1972" y="328"/>
                  </a:lnTo>
                  <a:lnTo>
                    <a:pt x="1961" y="332"/>
                  </a:lnTo>
                  <a:lnTo>
                    <a:pt x="1961" y="332"/>
                  </a:lnTo>
                  <a:cubicBezTo>
                    <a:pt x="1909" y="302"/>
                    <a:pt x="1869" y="281"/>
                    <a:pt x="1848" y="260"/>
                  </a:cubicBezTo>
                  <a:cubicBezTo>
                    <a:pt x="1645" y="147"/>
                    <a:pt x="1442" y="80"/>
                    <a:pt x="1228" y="57"/>
                  </a:cubicBezTo>
                  <a:cubicBezTo>
                    <a:pt x="1175" y="52"/>
                    <a:pt x="1121" y="49"/>
                    <a:pt x="1068" y="49"/>
                  </a:cubicBezTo>
                  <a:cubicBezTo>
                    <a:pt x="907" y="49"/>
                    <a:pt x="744" y="74"/>
                    <a:pt x="575" y="125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1768833" y="2074697"/>
              <a:ext cx="125556" cy="66935"/>
            </a:xfrm>
            <a:custGeom>
              <a:avLst/>
              <a:gdLst/>
              <a:ahLst/>
              <a:cxnLst/>
              <a:rect l="l" t="t" r="r" b="b"/>
              <a:pathLst>
                <a:path w="3594" h="1916" fill="none" extrusionOk="0">
                  <a:moveTo>
                    <a:pt x="1972" y="328"/>
                  </a:moveTo>
                  <a:lnTo>
                    <a:pt x="1330" y="598"/>
                  </a:lnTo>
                  <a:lnTo>
                    <a:pt x="1217" y="530"/>
                  </a:lnTo>
                  <a:cubicBezTo>
                    <a:pt x="1093" y="463"/>
                    <a:pt x="1014" y="429"/>
                    <a:pt x="958" y="418"/>
                  </a:cubicBezTo>
                  <a:cubicBezTo>
                    <a:pt x="902" y="395"/>
                    <a:pt x="857" y="406"/>
                    <a:pt x="811" y="418"/>
                  </a:cubicBezTo>
                  <a:cubicBezTo>
                    <a:pt x="766" y="440"/>
                    <a:pt x="755" y="463"/>
                    <a:pt x="766" y="485"/>
                  </a:cubicBezTo>
                  <a:cubicBezTo>
                    <a:pt x="778" y="508"/>
                    <a:pt x="823" y="542"/>
                    <a:pt x="879" y="575"/>
                  </a:cubicBezTo>
                  <a:cubicBezTo>
                    <a:pt x="992" y="632"/>
                    <a:pt x="1082" y="665"/>
                    <a:pt x="1161" y="677"/>
                  </a:cubicBezTo>
                  <a:cubicBezTo>
                    <a:pt x="1251" y="677"/>
                    <a:pt x="1442" y="677"/>
                    <a:pt x="1758" y="677"/>
                  </a:cubicBezTo>
                  <a:cubicBezTo>
                    <a:pt x="2028" y="665"/>
                    <a:pt x="2219" y="665"/>
                    <a:pt x="2332" y="665"/>
                  </a:cubicBezTo>
                  <a:cubicBezTo>
                    <a:pt x="2445" y="677"/>
                    <a:pt x="2580" y="699"/>
                    <a:pt x="2715" y="733"/>
                  </a:cubicBezTo>
                  <a:cubicBezTo>
                    <a:pt x="2861" y="778"/>
                    <a:pt x="3008" y="834"/>
                    <a:pt x="3154" y="925"/>
                  </a:cubicBezTo>
                  <a:cubicBezTo>
                    <a:pt x="3402" y="1060"/>
                    <a:pt x="3537" y="1184"/>
                    <a:pt x="3560" y="1307"/>
                  </a:cubicBezTo>
                  <a:cubicBezTo>
                    <a:pt x="3594" y="1431"/>
                    <a:pt x="3515" y="1544"/>
                    <a:pt x="3323" y="1657"/>
                  </a:cubicBezTo>
                  <a:lnTo>
                    <a:pt x="3582" y="1792"/>
                  </a:lnTo>
                  <a:lnTo>
                    <a:pt x="3289" y="1916"/>
                  </a:lnTo>
                  <a:lnTo>
                    <a:pt x="3019" y="1769"/>
                  </a:lnTo>
                  <a:cubicBezTo>
                    <a:pt x="2839" y="1826"/>
                    <a:pt x="2614" y="1848"/>
                    <a:pt x="2366" y="1837"/>
                  </a:cubicBezTo>
                  <a:cubicBezTo>
                    <a:pt x="2118" y="1826"/>
                    <a:pt x="1836" y="1735"/>
                    <a:pt x="1532" y="1567"/>
                  </a:cubicBezTo>
                  <a:lnTo>
                    <a:pt x="1408" y="1488"/>
                  </a:lnTo>
                  <a:lnTo>
                    <a:pt x="2050" y="1229"/>
                  </a:lnTo>
                  <a:lnTo>
                    <a:pt x="2208" y="1319"/>
                  </a:lnTo>
                  <a:cubicBezTo>
                    <a:pt x="2400" y="1420"/>
                    <a:pt x="2512" y="1476"/>
                    <a:pt x="2569" y="1499"/>
                  </a:cubicBezTo>
                  <a:cubicBezTo>
                    <a:pt x="2625" y="1521"/>
                    <a:pt x="2681" y="1521"/>
                    <a:pt x="2738" y="1499"/>
                  </a:cubicBezTo>
                  <a:cubicBezTo>
                    <a:pt x="2783" y="1476"/>
                    <a:pt x="2794" y="1454"/>
                    <a:pt x="2783" y="1431"/>
                  </a:cubicBezTo>
                  <a:cubicBezTo>
                    <a:pt x="2771" y="1409"/>
                    <a:pt x="2738" y="1375"/>
                    <a:pt x="2681" y="1341"/>
                  </a:cubicBezTo>
                  <a:cubicBezTo>
                    <a:pt x="2524" y="1262"/>
                    <a:pt x="2411" y="1206"/>
                    <a:pt x="2321" y="1172"/>
                  </a:cubicBezTo>
                  <a:cubicBezTo>
                    <a:pt x="2231" y="1150"/>
                    <a:pt x="2096" y="1139"/>
                    <a:pt x="1904" y="1139"/>
                  </a:cubicBezTo>
                  <a:cubicBezTo>
                    <a:pt x="1577" y="1150"/>
                    <a:pt x="1341" y="1150"/>
                    <a:pt x="1217" y="1150"/>
                  </a:cubicBezTo>
                  <a:cubicBezTo>
                    <a:pt x="1082" y="1139"/>
                    <a:pt x="935" y="1116"/>
                    <a:pt x="778" y="1082"/>
                  </a:cubicBezTo>
                  <a:cubicBezTo>
                    <a:pt x="609" y="1037"/>
                    <a:pt x="462" y="981"/>
                    <a:pt x="316" y="902"/>
                  </a:cubicBezTo>
                  <a:cubicBezTo>
                    <a:pt x="113" y="789"/>
                    <a:pt x="12" y="677"/>
                    <a:pt x="1" y="564"/>
                  </a:cubicBezTo>
                  <a:cubicBezTo>
                    <a:pt x="1" y="463"/>
                    <a:pt x="91" y="350"/>
                    <a:pt x="282" y="249"/>
                  </a:cubicBezTo>
                  <a:lnTo>
                    <a:pt x="57" y="125"/>
                  </a:lnTo>
                  <a:lnTo>
                    <a:pt x="361" y="1"/>
                  </a:lnTo>
                  <a:lnTo>
                    <a:pt x="575" y="125"/>
                  </a:lnTo>
                  <a:cubicBezTo>
                    <a:pt x="800" y="57"/>
                    <a:pt x="1014" y="35"/>
                    <a:pt x="1228" y="57"/>
                  </a:cubicBezTo>
                  <a:cubicBezTo>
                    <a:pt x="1442" y="80"/>
                    <a:pt x="1645" y="147"/>
                    <a:pt x="1848" y="260"/>
                  </a:cubicBezTo>
                  <a:cubicBezTo>
                    <a:pt x="1870" y="283"/>
                    <a:pt x="1915" y="305"/>
                    <a:pt x="1972" y="33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1477660" y="1901111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0"/>
                  </a:moveTo>
                  <a:cubicBezTo>
                    <a:pt x="9507" y="0"/>
                    <a:pt x="9400" y="31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3"/>
                    <a:pt x="226" y="5927"/>
                  </a:cubicBezTo>
                  <a:lnTo>
                    <a:pt x="5576" y="9081"/>
                  </a:lnTo>
                  <a:cubicBezTo>
                    <a:pt x="5694" y="9149"/>
                    <a:pt x="5824" y="9182"/>
                    <a:pt x="5952" y="9182"/>
                  </a:cubicBezTo>
                  <a:cubicBezTo>
                    <a:pt x="6080" y="9182"/>
                    <a:pt x="6207" y="9149"/>
                    <a:pt x="6319" y="9081"/>
                  </a:cubicBezTo>
                  <a:lnTo>
                    <a:pt x="15488" y="3742"/>
                  </a:lnTo>
                  <a:cubicBezTo>
                    <a:pt x="15645" y="3652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1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1477660" y="1900028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8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0"/>
                    <a:pt x="9496" y="0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4"/>
                    <a:pt x="226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1477660" y="1894683"/>
              <a:ext cx="546593" cy="320948"/>
            </a:xfrm>
            <a:custGeom>
              <a:avLst/>
              <a:gdLst/>
              <a:ahLst/>
              <a:cxnLst/>
              <a:rect l="l" t="t" r="r" b="b"/>
              <a:pathLst>
                <a:path w="15646" h="9187" extrusionOk="0">
                  <a:moveTo>
                    <a:pt x="9615" y="1"/>
                  </a:moveTo>
                  <a:cubicBezTo>
                    <a:pt x="9507" y="1"/>
                    <a:pt x="9400" y="29"/>
                    <a:pt x="9304" y="85"/>
                  </a:cubicBezTo>
                  <a:lnTo>
                    <a:pt x="226" y="5345"/>
                  </a:lnTo>
                  <a:cubicBezTo>
                    <a:pt x="1" y="5481"/>
                    <a:pt x="1" y="5796"/>
                    <a:pt x="226" y="5931"/>
                  </a:cubicBezTo>
                  <a:lnTo>
                    <a:pt x="5576" y="9085"/>
                  </a:lnTo>
                  <a:cubicBezTo>
                    <a:pt x="5694" y="9152"/>
                    <a:pt x="5824" y="9186"/>
                    <a:pt x="5952" y="9186"/>
                  </a:cubicBezTo>
                  <a:cubicBezTo>
                    <a:pt x="6080" y="9186"/>
                    <a:pt x="6207" y="9152"/>
                    <a:pt x="6319" y="9085"/>
                  </a:cubicBezTo>
                  <a:lnTo>
                    <a:pt x="15488" y="3746"/>
                  </a:lnTo>
                  <a:cubicBezTo>
                    <a:pt x="15645" y="3656"/>
                    <a:pt x="15645" y="3431"/>
                    <a:pt x="15488" y="3341"/>
                  </a:cubicBezTo>
                  <a:lnTo>
                    <a:pt x="9935" y="85"/>
                  </a:lnTo>
                  <a:cubicBezTo>
                    <a:pt x="9834" y="29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3"/>
            <p:cNvSpPr/>
            <p:nvPr/>
          </p:nvSpPr>
          <p:spPr>
            <a:xfrm>
              <a:off x="1477660" y="1893705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3"/>
                  </a:lnTo>
                  <a:cubicBezTo>
                    <a:pt x="5813" y="9248"/>
                    <a:pt x="6094" y="9248"/>
                    <a:pt x="6319" y="9113"/>
                  </a:cubicBezTo>
                  <a:lnTo>
                    <a:pt x="15488" y="3774"/>
                  </a:lnTo>
                  <a:cubicBezTo>
                    <a:pt x="15645" y="3684"/>
                    <a:pt x="15645" y="3459"/>
                    <a:pt x="15488" y="3369"/>
                  </a:cubicBezTo>
                  <a:lnTo>
                    <a:pt x="9935" y="113"/>
                  </a:lnTo>
                  <a:cubicBezTo>
                    <a:pt x="9732" y="1"/>
                    <a:pt x="9496" y="1"/>
                    <a:pt x="9304" y="113"/>
                  </a:cubicBezTo>
                  <a:lnTo>
                    <a:pt x="226" y="5373"/>
                  </a:lnTo>
                  <a:cubicBezTo>
                    <a:pt x="1" y="5509"/>
                    <a:pt x="1" y="5824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3"/>
            <p:cNvSpPr/>
            <p:nvPr/>
          </p:nvSpPr>
          <p:spPr>
            <a:xfrm>
              <a:off x="1531178" y="1927555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extrusionOk="0">
                  <a:moveTo>
                    <a:pt x="8752" y="0"/>
                  </a:moveTo>
                  <a:cubicBezTo>
                    <a:pt x="8628" y="169"/>
                    <a:pt x="8380" y="282"/>
                    <a:pt x="8088" y="282"/>
                  </a:cubicBezTo>
                  <a:cubicBezTo>
                    <a:pt x="7806" y="282"/>
                    <a:pt x="7558" y="169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8"/>
                    <a:pt x="271" y="4686"/>
                  </a:cubicBezTo>
                  <a:cubicBezTo>
                    <a:pt x="271" y="4855"/>
                    <a:pt x="169" y="4990"/>
                    <a:pt x="12" y="5091"/>
                  </a:cubicBezTo>
                  <a:lnTo>
                    <a:pt x="3774" y="7310"/>
                  </a:lnTo>
                  <a:cubicBezTo>
                    <a:pt x="3909" y="7153"/>
                    <a:pt x="4145" y="7051"/>
                    <a:pt x="4427" y="7051"/>
                  </a:cubicBezTo>
                  <a:cubicBezTo>
                    <a:pt x="4709" y="7051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2"/>
                    <a:pt x="12311" y="2276"/>
                    <a:pt x="12469" y="2174"/>
                  </a:cubicBezTo>
                  <a:lnTo>
                    <a:pt x="8752" y="0"/>
                  </a:ln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1531178" y="1927555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fill="none" extrusionOk="0">
                  <a:moveTo>
                    <a:pt x="12199" y="2580"/>
                  </a:moveTo>
                  <a:cubicBezTo>
                    <a:pt x="12199" y="2422"/>
                    <a:pt x="12311" y="2276"/>
                    <a:pt x="12469" y="2174"/>
                  </a:cubicBezTo>
                  <a:lnTo>
                    <a:pt x="8752" y="0"/>
                  </a:lnTo>
                  <a:cubicBezTo>
                    <a:pt x="8628" y="169"/>
                    <a:pt x="8380" y="282"/>
                    <a:pt x="8088" y="282"/>
                  </a:cubicBezTo>
                  <a:cubicBezTo>
                    <a:pt x="7806" y="282"/>
                    <a:pt x="7558" y="169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8"/>
                    <a:pt x="271" y="4686"/>
                  </a:cubicBezTo>
                  <a:cubicBezTo>
                    <a:pt x="271" y="4855"/>
                    <a:pt x="169" y="4990"/>
                    <a:pt x="12" y="5091"/>
                  </a:cubicBezTo>
                  <a:lnTo>
                    <a:pt x="3774" y="7310"/>
                  </a:lnTo>
                  <a:cubicBezTo>
                    <a:pt x="3909" y="7153"/>
                    <a:pt x="4145" y="7051"/>
                    <a:pt x="4427" y="7051"/>
                  </a:cubicBezTo>
                  <a:cubicBezTo>
                    <a:pt x="4709" y="7051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1671647" y="1987747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extrusionOk="0">
                  <a:moveTo>
                    <a:pt x="2456" y="1"/>
                  </a:moveTo>
                  <a:cubicBezTo>
                    <a:pt x="1104" y="1"/>
                    <a:pt x="0" y="767"/>
                    <a:pt x="0" y="1702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2"/>
                  </a:cubicBezTo>
                  <a:cubicBezTo>
                    <a:pt x="4911" y="767"/>
                    <a:pt x="3819" y="1"/>
                    <a:pt x="2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1671647" y="1987747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fill="none" extrusionOk="0">
                  <a:moveTo>
                    <a:pt x="4911" y="1702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2"/>
                  </a:cubicBezTo>
                  <a:cubicBezTo>
                    <a:pt x="0" y="767"/>
                    <a:pt x="1104" y="1"/>
                    <a:pt x="2456" y="1"/>
                  </a:cubicBezTo>
                  <a:cubicBezTo>
                    <a:pt x="3819" y="1"/>
                    <a:pt x="4911" y="767"/>
                    <a:pt x="4911" y="1702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1694878" y="2014122"/>
              <a:ext cx="125556" cy="66516"/>
            </a:xfrm>
            <a:custGeom>
              <a:avLst/>
              <a:gdLst/>
              <a:ahLst/>
              <a:cxnLst/>
              <a:rect l="l" t="t" r="r" b="b"/>
              <a:pathLst>
                <a:path w="3594" h="1904" extrusionOk="0">
                  <a:moveTo>
                    <a:pt x="360" y="0"/>
                  </a:moveTo>
                  <a:lnTo>
                    <a:pt x="68" y="113"/>
                  </a:lnTo>
                  <a:lnTo>
                    <a:pt x="282" y="237"/>
                  </a:lnTo>
                  <a:cubicBezTo>
                    <a:pt x="90" y="338"/>
                    <a:pt x="0" y="451"/>
                    <a:pt x="11" y="552"/>
                  </a:cubicBezTo>
                  <a:cubicBezTo>
                    <a:pt x="11" y="665"/>
                    <a:pt x="124" y="778"/>
                    <a:pt x="327" y="890"/>
                  </a:cubicBezTo>
                  <a:cubicBezTo>
                    <a:pt x="462" y="969"/>
                    <a:pt x="608" y="1025"/>
                    <a:pt x="777" y="1070"/>
                  </a:cubicBezTo>
                  <a:cubicBezTo>
                    <a:pt x="935" y="1104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4"/>
                    <a:pt x="2523" y="1251"/>
                    <a:pt x="2681" y="1329"/>
                  </a:cubicBezTo>
                  <a:cubicBezTo>
                    <a:pt x="2737" y="1363"/>
                    <a:pt x="2771" y="1397"/>
                    <a:pt x="2782" y="1420"/>
                  </a:cubicBezTo>
                  <a:cubicBezTo>
                    <a:pt x="2793" y="1442"/>
                    <a:pt x="2782" y="1465"/>
                    <a:pt x="2737" y="1487"/>
                  </a:cubicBezTo>
                  <a:cubicBezTo>
                    <a:pt x="2709" y="1498"/>
                    <a:pt x="2684" y="1504"/>
                    <a:pt x="2657" y="1504"/>
                  </a:cubicBezTo>
                  <a:cubicBezTo>
                    <a:pt x="2630" y="1504"/>
                    <a:pt x="2602" y="1498"/>
                    <a:pt x="2568" y="1487"/>
                  </a:cubicBezTo>
                  <a:cubicBezTo>
                    <a:pt x="2512" y="1476"/>
                    <a:pt x="2399" y="1408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5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4"/>
                    <a:pt x="3030" y="1757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2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6"/>
                    <a:pt x="2714" y="721"/>
                  </a:cubicBezTo>
                  <a:cubicBezTo>
                    <a:pt x="2579" y="687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3"/>
                    <a:pt x="1376" y="673"/>
                  </a:cubicBezTo>
                  <a:cubicBezTo>
                    <a:pt x="1278" y="673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3"/>
                  </a:cubicBezTo>
                  <a:cubicBezTo>
                    <a:pt x="755" y="451"/>
                    <a:pt x="766" y="428"/>
                    <a:pt x="811" y="406"/>
                  </a:cubicBezTo>
                  <a:cubicBezTo>
                    <a:pt x="837" y="399"/>
                    <a:pt x="863" y="393"/>
                    <a:pt x="891" y="393"/>
                  </a:cubicBezTo>
                  <a:cubicBezTo>
                    <a:pt x="912" y="393"/>
                    <a:pt x="934" y="396"/>
                    <a:pt x="957" y="406"/>
                  </a:cubicBezTo>
                  <a:cubicBezTo>
                    <a:pt x="1014" y="417"/>
                    <a:pt x="1093" y="462"/>
                    <a:pt x="1216" y="518"/>
                  </a:cubicBezTo>
                  <a:lnTo>
                    <a:pt x="1329" y="586"/>
                  </a:lnTo>
                  <a:lnTo>
                    <a:pt x="1971" y="327"/>
                  </a:lnTo>
                  <a:cubicBezTo>
                    <a:pt x="1915" y="293"/>
                    <a:pt x="1881" y="271"/>
                    <a:pt x="1847" y="248"/>
                  </a:cubicBezTo>
                  <a:cubicBezTo>
                    <a:pt x="1644" y="136"/>
                    <a:pt x="1442" y="68"/>
                    <a:pt x="1228" y="45"/>
                  </a:cubicBezTo>
                  <a:cubicBezTo>
                    <a:pt x="1174" y="40"/>
                    <a:pt x="1121" y="37"/>
                    <a:pt x="1067" y="37"/>
                  </a:cubicBezTo>
                  <a:cubicBezTo>
                    <a:pt x="906" y="37"/>
                    <a:pt x="743" y="62"/>
                    <a:pt x="574" y="113"/>
                  </a:cubicBezTo>
                  <a:lnTo>
                    <a:pt x="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1694878" y="2014122"/>
              <a:ext cx="125556" cy="66516"/>
            </a:xfrm>
            <a:custGeom>
              <a:avLst/>
              <a:gdLst/>
              <a:ahLst/>
              <a:cxnLst/>
              <a:rect l="l" t="t" r="r" b="b"/>
              <a:pathLst>
                <a:path w="3594" h="1904" fill="none" extrusionOk="0">
                  <a:moveTo>
                    <a:pt x="1971" y="327"/>
                  </a:moveTo>
                  <a:lnTo>
                    <a:pt x="1329" y="586"/>
                  </a:lnTo>
                  <a:lnTo>
                    <a:pt x="1216" y="518"/>
                  </a:lnTo>
                  <a:cubicBezTo>
                    <a:pt x="1093" y="462"/>
                    <a:pt x="1014" y="417"/>
                    <a:pt x="957" y="406"/>
                  </a:cubicBezTo>
                  <a:cubicBezTo>
                    <a:pt x="901" y="383"/>
                    <a:pt x="856" y="395"/>
                    <a:pt x="811" y="406"/>
                  </a:cubicBezTo>
                  <a:cubicBezTo>
                    <a:pt x="766" y="428"/>
                    <a:pt x="755" y="451"/>
                    <a:pt x="766" y="473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6"/>
                    <a:pt x="1442" y="676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7"/>
                    <a:pt x="2714" y="721"/>
                  </a:cubicBezTo>
                  <a:cubicBezTo>
                    <a:pt x="2861" y="766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2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7"/>
                  </a:lnTo>
                  <a:cubicBezTo>
                    <a:pt x="2838" y="1814"/>
                    <a:pt x="2613" y="1836"/>
                    <a:pt x="2365" y="1825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8"/>
                    <a:pt x="2512" y="1476"/>
                    <a:pt x="2568" y="1487"/>
                  </a:cubicBezTo>
                  <a:cubicBezTo>
                    <a:pt x="2636" y="1510"/>
                    <a:pt x="2681" y="1510"/>
                    <a:pt x="2737" y="1487"/>
                  </a:cubicBezTo>
                  <a:cubicBezTo>
                    <a:pt x="2782" y="1465"/>
                    <a:pt x="2793" y="1442"/>
                    <a:pt x="2782" y="1420"/>
                  </a:cubicBezTo>
                  <a:cubicBezTo>
                    <a:pt x="2771" y="1397"/>
                    <a:pt x="2737" y="1363"/>
                    <a:pt x="2681" y="1329"/>
                  </a:cubicBezTo>
                  <a:cubicBezTo>
                    <a:pt x="2523" y="1251"/>
                    <a:pt x="2410" y="1194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4"/>
                    <a:pt x="777" y="1070"/>
                  </a:cubicBezTo>
                  <a:cubicBezTo>
                    <a:pt x="608" y="1025"/>
                    <a:pt x="462" y="969"/>
                    <a:pt x="327" y="890"/>
                  </a:cubicBezTo>
                  <a:cubicBezTo>
                    <a:pt x="124" y="778"/>
                    <a:pt x="11" y="665"/>
                    <a:pt x="11" y="552"/>
                  </a:cubicBezTo>
                  <a:cubicBezTo>
                    <a:pt x="0" y="451"/>
                    <a:pt x="90" y="338"/>
                    <a:pt x="282" y="237"/>
                  </a:cubicBezTo>
                  <a:lnTo>
                    <a:pt x="68" y="113"/>
                  </a:lnTo>
                  <a:lnTo>
                    <a:pt x="360" y="0"/>
                  </a:lnTo>
                  <a:lnTo>
                    <a:pt x="574" y="113"/>
                  </a:lnTo>
                  <a:cubicBezTo>
                    <a:pt x="800" y="45"/>
                    <a:pt x="1014" y="23"/>
                    <a:pt x="1228" y="45"/>
                  </a:cubicBezTo>
                  <a:cubicBezTo>
                    <a:pt x="1442" y="68"/>
                    <a:pt x="1644" y="136"/>
                    <a:pt x="1847" y="248"/>
                  </a:cubicBezTo>
                  <a:cubicBezTo>
                    <a:pt x="1881" y="271"/>
                    <a:pt x="1915" y="293"/>
                    <a:pt x="1971" y="32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1628364" y="2101072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7" y="1"/>
                  </a:moveTo>
                  <a:cubicBezTo>
                    <a:pt x="271" y="1"/>
                    <a:pt x="1" y="181"/>
                    <a:pt x="1" y="406"/>
                  </a:cubicBezTo>
                  <a:cubicBezTo>
                    <a:pt x="1" y="631"/>
                    <a:pt x="271" y="823"/>
                    <a:pt x="597" y="823"/>
                  </a:cubicBezTo>
                  <a:cubicBezTo>
                    <a:pt x="924" y="823"/>
                    <a:pt x="1183" y="631"/>
                    <a:pt x="1183" y="406"/>
                  </a:cubicBezTo>
                  <a:cubicBezTo>
                    <a:pt x="1183" y="181"/>
                    <a:pt x="924" y="1"/>
                    <a:pt x="5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1843592" y="1975555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8" y="1"/>
                  </a:moveTo>
                  <a:cubicBezTo>
                    <a:pt x="260" y="1"/>
                    <a:pt x="1" y="181"/>
                    <a:pt x="1" y="406"/>
                  </a:cubicBezTo>
                  <a:cubicBezTo>
                    <a:pt x="1" y="631"/>
                    <a:pt x="260" y="823"/>
                    <a:pt x="598" y="823"/>
                  </a:cubicBezTo>
                  <a:cubicBezTo>
                    <a:pt x="924" y="823"/>
                    <a:pt x="1183" y="631"/>
                    <a:pt x="1183" y="406"/>
                  </a:cubicBezTo>
                  <a:cubicBezTo>
                    <a:pt x="1183" y="181"/>
                    <a:pt x="924" y="1"/>
                    <a:pt x="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1477660" y="1871591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0"/>
                  </a:moveTo>
                  <a:cubicBezTo>
                    <a:pt x="9507" y="0"/>
                    <a:pt x="9400" y="31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4"/>
                    <a:pt x="226" y="5928"/>
                  </a:cubicBezTo>
                  <a:lnTo>
                    <a:pt x="5576" y="9081"/>
                  </a:lnTo>
                  <a:cubicBezTo>
                    <a:pt x="5694" y="9149"/>
                    <a:pt x="5824" y="9183"/>
                    <a:pt x="5952" y="9183"/>
                  </a:cubicBezTo>
                  <a:cubicBezTo>
                    <a:pt x="6080" y="9183"/>
                    <a:pt x="6207" y="9149"/>
                    <a:pt x="6319" y="9081"/>
                  </a:cubicBezTo>
                  <a:lnTo>
                    <a:pt x="15488" y="3742"/>
                  </a:lnTo>
                  <a:cubicBezTo>
                    <a:pt x="15645" y="3652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1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1477660" y="1870508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0"/>
                    <a:pt x="9496" y="0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5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1477660" y="1865198"/>
              <a:ext cx="546593" cy="320913"/>
            </a:xfrm>
            <a:custGeom>
              <a:avLst/>
              <a:gdLst/>
              <a:ahLst/>
              <a:cxnLst/>
              <a:rect l="l" t="t" r="r" b="b"/>
              <a:pathLst>
                <a:path w="15646" h="9186" extrusionOk="0">
                  <a:moveTo>
                    <a:pt x="9615" y="0"/>
                  </a:moveTo>
                  <a:cubicBezTo>
                    <a:pt x="9507" y="0"/>
                    <a:pt x="9400" y="28"/>
                    <a:pt x="9304" y="85"/>
                  </a:cubicBezTo>
                  <a:lnTo>
                    <a:pt x="226" y="5345"/>
                  </a:lnTo>
                  <a:cubicBezTo>
                    <a:pt x="1" y="5480"/>
                    <a:pt x="1" y="5795"/>
                    <a:pt x="226" y="5930"/>
                  </a:cubicBezTo>
                  <a:lnTo>
                    <a:pt x="5576" y="9084"/>
                  </a:lnTo>
                  <a:cubicBezTo>
                    <a:pt x="5694" y="9152"/>
                    <a:pt x="5824" y="9185"/>
                    <a:pt x="5952" y="9185"/>
                  </a:cubicBezTo>
                  <a:cubicBezTo>
                    <a:pt x="6080" y="9185"/>
                    <a:pt x="6207" y="9152"/>
                    <a:pt x="6319" y="9084"/>
                  </a:cubicBezTo>
                  <a:lnTo>
                    <a:pt x="15488" y="3745"/>
                  </a:lnTo>
                  <a:cubicBezTo>
                    <a:pt x="15645" y="3655"/>
                    <a:pt x="15645" y="3430"/>
                    <a:pt x="15488" y="3340"/>
                  </a:cubicBezTo>
                  <a:lnTo>
                    <a:pt x="9935" y="85"/>
                  </a:lnTo>
                  <a:cubicBezTo>
                    <a:pt x="9834" y="28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1477660" y="1864220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8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13"/>
                  </a:lnTo>
                  <a:cubicBezTo>
                    <a:pt x="9732" y="0"/>
                    <a:pt x="9496" y="0"/>
                    <a:pt x="9304" y="113"/>
                  </a:cubicBezTo>
                  <a:lnTo>
                    <a:pt x="226" y="5373"/>
                  </a:lnTo>
                  <a:cubicBezTo>
                    <a:pt x="1" y="5508"/>
                    <a:pt x="1" y="5823"/>
                    <a:pt x="226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1531178" y="1898036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extrusionOk="0">
                  <a:moveTo>
                    <a:pt x="8752" y="1"/>
                  </a:moveTo>
                  <a:cubicBezTo>
                    <a:pt x="8628" y="170"/>
                    <a:pt x="8380" y="282"/>
                    <a:pt x="8088" y="282"/>
                  </a:cubicBezTo>
                  <a:cubicBezTo>
                    <a:pt x="7806" y="282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0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2"/>
                    <a:pt x="12311" y="2276"/>
                    <a:pt x="12469" y="2175"/>
                  </a:cubicBezTo>
                  <a:lnTo>
                    <a:pt x="8752" y="1"/>
                  </a:ln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1531178" y="1898036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fill="none" extrusionOk="0">
                  <a:moveTo>
                    <a:pt x="12199" y="2580"/>
                  </a:moveTo>
                  <a:cubicBezTo>
                    <a:pt x="12199" y="2422"/>
                    <a:pt x="12311" y="2276"/>
                    <a:pt x="12469" y="2175"/>
                  </a:cubicBezTo>
                  <a:lnTo>
                    <a:pt x="8752" y="1"/>
                  </a:lnTo>
                  <a:cubicBezTo>
                    <a:pt x="8628" y="170"/>
                    <a:pt x="8380" y="282"/>
                    <a:pt x="8088" y="282"/>
                  </a:cubicBezTo>
                  <a:cubicBezTo>
                    <a:pt x="7806" y="282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0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1671647" y="1958262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1"/>
                  </a:cubicBezTo>
                  <a:cubicBezTo>
                    <a:pt x="4911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1671647" y="1958262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fill="none" extrusionOk="0">
                  <a:moveTo>
                    <a:pt x="4911" y="1701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11" y="766"/>
                    <a:pt x="4911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1694878" y="1984602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0" y="1"/>
                  </a:moveTo>
                  <a:lnTo>
                    <a:pt x="68" y="113"/>
                  </a:lnTo>
                  <a:lnTo>
                    <a:pt x="282" y="237"/>
                  </a:lnTo>
                  <a:cubicBezTo>
                    <a:pt x="90" y="339"/>
                    <a:pt x="0" y="451"/>
                    <a:pt x="11" y="553"/>
                  </a:cubicBezTo>
                  <a:cubicBezTo>
                    <a:pt x="11" y="665"/>
                    <a:pt x="124" y="778"/>
                    <a:pt x="327" y="890"/>
                  </a:cubicBezTo>
                  <a:cubicBezTo>
                    <a:pt x="462" y="969"/>
                    <a:pt x="608" y="1026"/>
                    <a:pt x="777" y="1071"/>
                  </a:cubicBezTo>
                  <a:cubicBezTo>
                    <a:pt x="935" y="1104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5"/>
                    <a:pt x="2523" y="1251"/>
                    <a:pt x="2681" y="1330"/>
                  </a:cubicBezTo>
                  <a:cubicBezTo>
                    <a:pt x="2737" y="1363"/>
                    <a:pt x="2771" y="1397"/>
                    <a:pt x="2782" y="1420"/>
                  </a:cubicBezTo>
                  <a:cubicBezTo>
                    <a:pt x="2793" y="1442"/>
                    <a:pt x="2782" y="1465"/>
                    <a:pt x="2737" y="1487"/>
                  </a:cubicBezTo>
                  <a:cubicBezTo>
                    <a:pt x="2709" y="1499"/>
                    <a:pt x="2684" y="1504"/>
                    <a:pt x="2657" y="1504"/>
                  </a:cubicBezTo>
                  <a:cubicBezTo>
                    <a:pt x="2630" y="1504"/>
                    <a:pt x="2602" y="1499"/>
                    <a:pt x="2568" y="1487"/>
                  </a:cubicBezTo>
                  <a:cubicBezTo>
                    <a:pt x="2512" y="1476"/>
                    <a:pt x="2399" y="1409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5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5"/>
                    <a:pt x="3030" y="1758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2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7"/>
                    <a:pt x="2714" y="721"/>
                  </a:cubicBezTo>
                  <a:cubicBezTo>
                    <a:pt x="2579" y="688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4"/>
                    <a:pt x="1376" y="674"/>
                  </a:cubicBezTo>
                  <a:cubicBezTo>
                    <a:pt x="1278" y="674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4"/>
                  </a:cubicBezTo>
                  <a:cubicBezTo>
                    <a:pt x="755" y="451"/>
                    <a:pt x="766" y="429"/>
                    <a:pt x="811" y="406"/>
                  </a:cubicBezTo>
                  <a:cubicBezTo>
                    <a:pt x="837" y="400"/>
                    <a:pt x="863" y="393"/>
                    <a:pt x="891" y="393"/>
                  </a:cubicBezTo>
                  <a:cubicBezTo>
                    <a:pt x="912" y="393"/>
                    <a:pt x="934" y="397"/>
                    <a:pt x="957" y="406"/>
                  </a:cubicBezTo>
                  <a:cubicBezTo>
                    <a:pt x="1014" y="417"/>
                    <a:pt x="1093" y="462"/>
                    <a:pt x="1216" y="519"/>
                  </a:cubicBezTo>
                  <a:lnTo>
                    <a:pt x="1329" y="586"/>
                  </a:lnTo>
                  <a:lnTo>
                    <a:pt x="1971" y="327"/>
                  </a:lnTo>
                  <a:cubicBezTo>
                    <a:pt x="1915" y="293"/>
                    <a:pt x="1881" y="271"/>
                    <a:pt x="1847" y="248"/>
                  </a:cubicBezTo>
                  <a:cubicBezTo>
                    <a:pt x="1644" y="136"/>
                    <a:pt x="1442" y="68"/>
                    <a:pt x="1228" y="46"/>
                  </a:cubicBezTo>
                  <a:cubicBezTo>
                    <a:pt x="1174" y="40"/>
                    <a:pt x="1121" y="37"/>
                    <a:pt x="1067" y="37"/>
                  </a:cubicBezTo>
                  <a:cubicBezTo>
                    <a:pt x="906" y="37"/>
                    <a:pt x="743" y="63"/>
                    <a:pt x="574" y="113"/>
                  </a:cubicBezTo>
                  <a:lnTo>
                    <a:pt x="3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1694878" y="1984602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1" y="327"/>
                  </a:moveTo>
                  <a:lnTo>
                    <a:pt x="1329" y="586"/>
                  </a:lnTo>
                  <a:lnTo>
                    <a:pt x="1216" y="519"/>
                  </a:lnTo>
                  <a:cubicBezTo>
                    <a:pt x="1093" y="462"/>
                    <a:pt x="1014" y="417"/>
                    <a:pt x="957" y="406"/>
                  </a:cubicBezTo>
                  <a:cubicBezTo>
                    <a:pt x="901" y="384"/>
                    <a:pt x="856" y="395"/>
                    <a:pt x="811" y="406"/>
                  </a:cubicBezTo>
                  <a:cubicBezTo>
                    <a:pt x="766" y="429"/>
                    <a:pt x="755" y="451"/>
                    <a:pt x="766" y="474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6"/>
                    <a:pt x="1442" y="676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8"/>
                    <a:pt x="2714" y="721"/>
                  </a:cubicBezTo>
                  <a:cubicBezTo>
                    <a:pt x="2861" y="767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2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8"/>
                  </a:lnTo>
                  <a:cubicBezTo>
                    <a:pt x="2838" y="1814"/>
                    <a:pt x="2613" y="1837"/>
                    <a:pt x="2365" y="1825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9"/>
                    <a:pt x="2512" y="1476"/>
                    <a:pt x="2568" y="1487"/>
                  </a:cubicBezTo>
                  <a:cubicBezTo>
                    <a:pt x="2636" y="1510"/>
                    <a:pt x="2681" y="1510"/>
                    <a:pt x="2737" y="1487"/>
                  </a:cubicBezTo>
                  <a:cubicBezTo>
                    <a:pt x="2782" y="1465"/>
                    <a:pt x="2793" y="1442"/>
                    <a:pt x="2782" y="1420"/>
                  </a:cubicBezTo>
                  <a:cubicBezTo>
                    <a:pt x="2771" y="1397"/>
                    <a:pt x="2737" y="1363"/>
                    <a:pt x="2681" y="1330"/>
                  </a:cubicBezTo>
                  <a:cubicBezTo>
                    <a:pt x="2523" y="1251"/>
                    <a:pt x="2410" y="1195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4"/>
                    <a:pt x="777" y="1071"/>
                  </a:cubicBezTo>
                  <a:cubicBezTo>
                    <a:pt x="608" y="1026"/>
                    <a:pt x="462" y="969"/>
                    <a:pt x="327" y="890"/>
                  </a:cubicBezTo>
                  <a:cubicBezTo>
                    <a:pt x="124" y="778"/>
                    <a:pt x="11" y="665"/>
                    <a:pt x="11" y="553"/>
                  </a:cubicBezTo>
                  <a:cubicBezTo>
                    <a:pt x="0" y="451"/>
                    <a:pt x="90" y="339"/>
                    <a:pt x="282" y="237"/>
                  </a:cubicBezTo>
                  <a:lnTo>
                    <a:pt x="68" y="113"/>
                  </a:lnTo>
                  <a:lnTo>
                    <a:pt x="360" y="1"/>
                  </a:lnTo>
                  <a:lnTo>
                    <a:pt x="574" y="113"/>
                  </a:lnTo>
                  <a:cubicBezTo>
                    <a:pt x="800" y="46"/>
                    <a:pt x="1014" y="23"/>
                    <a:pt x="1228" y="46"/>
                  </a:cubicBezTo>
                  <a:cubicBezTo>
                    <a:pt x="1442" y="68"/>
                    <a:pt x="1644" y="136"/>
                    <a:pt x="1847" y="248"/>
                  </a:cubicBezTo>
                  <a:cubicBezTo>
                    <a:pt x="1881" y="271"/>
                    <a:pt x="1915" y="293"/>
                    <a:pt x="1971" y="32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1628364" y="2071553"/>
              <a:ext cx="41363" cy="28786"/>
            </a:xfrm>
            <a:custGeom>
              <a:avLst/>
              <a:gdLst/>
              <a:ahLst/>
              <a:cxnLst/>
              <a:rect l="l" t="t" r="r" b="b"/>
              <a:pathLst>
                <a:path w="1184" h="824" extrusionOk="0">
                  <a:moveTo>
                    <a:pt x="597" y="1"/>
                  </a:moveTo>
                  <a:cubicBezTo>
                    <a:pt x="271" y="1"/>
                    <a:pt x="1" y="181"/>
                    <a:pt x="1" y="406"/>
                  </a:cubicBezTo>
                  <a:cubicBezTo>
                    <a:pt x="1" y="632"/>
                    <a:pt x="271" y="823"/>
                    <a:pt x="597" y="823"/>
                  </a:cubicBezTo>
                  <a:cubicBezTo>
                    <a:pt x="924" y="823"/>
                    <a:pt x="1183" y="632"/>
                    <a:pt x="1183" y="406"/>
                  </a:cubicBezTo>
                  <a:cubicBezTo>
                    <a:pt x="1183" y="181"/>
                    <a:pt x="924" y="1"/>
                    <a:pt x="5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1843592" y="1946035"/>
              <a:ext cx="41363" cy="28786"/>
            </a:xfrm>
            <a:custGeom>
              <a:avLst/>
              <a:gdLst/>
              <a:ahLst/>
              <a:cxnLst/>
              <a:rect l="l" t="t" r="r" b="b"/>
              <a:pathLst>
                <a:path w="1184" h="824" extrusionOk="0">
                  <a:moveTo>
                    <a:pt x="598" y="1"/>
                  </a:moveTo>
                  <a:cubicBezTo>
                    <a:pt x="260" y="1"/>
                    <a:pt x="1" y="181"/>
                    <a:pt x="1" y="406"/>
                  </a:cubicBezTo>
                  <a:cubicBezTo>
                    <a:pt x="1" y="632"/>
                    <a:pt x="260" y="823"/>
                    <a:pt x="598" y="823"/>
                  </a:cubicBezTo>
                  <a:cubicBezTo>
                    <a:pt x="924" y="823"/>
                    <a:pt x="1183" y="632"/>
                    <a:pt x="1183" y="406"/>
                  </a:cubicBezTo>
                  <a:cubicBezTo>
                    <a:pt x="1183" y="181"/>
                    <a:pt x="924" y="1"/>
                    <a:pt x="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1477660" y="1842072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1"/>
                  </a:moveTo>
                  <a:cubicBezTo>
                    <a:pt x="9507" y="1"/>
                    <a:pt x="9400" y="32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4"/>
                    <a:pt x="226" y="5928"/>
                  </a:cubicBezTo>
                  <a:lnTo>
                    <a:pt x="5576" y="9082"/>
                  </a:lnTo>
                  <a:cubicBezTo>
                    <a:pt x="5694" y="9149"/>
                    <a:pt x="5824" y="9183"/>
                    <a:pt x="5952" y="9183"/>
                  </a:cubicBezTo>
                  <a:cubicBezTo>
                    <a:pt x="6080" y="9183"/>
                    <a:pt x="6207" y="9149"/>
                    <a:pt x="6319" y="9082"/>
                  </a:cubicBezTo>
                  <a:lnTo>
                    <a:pt x="15488" y="3743"/>
                  </a:lnTo>
                  <a:cubicBezTo>
                    <a:pt x="15645" y="3653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2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1477660" y="1840989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3"/>
                  </a:lnTo>
                  <a:cubicBezTo>
                    <a:pt x="5813" y="9248"/>
                    <a:pt x="6094" y="9248"/>
                    <a:pt x="6319" y="9113"/>
                  </a:cubicBezTo>
                  <a:lnTo>
                    <a:pt x="15488" y="3774"/>
                  </a:lnTo>
                  <a:cubicBezTo>
                    <a:pt x="15645" y="3684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1"/>
                    <a:pt x="9496" y="1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5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1477660" y="1835679"/>
              <a:ext cx="546593" cy="320913"/>
            </a:xfrm>
            <a:custGeom>
              <a:avLst/>
              <a:gdLst/>
              <a:ahLst/>
              <a:cxnLst/>
              <a:rect l="l" t="t" r="r" b="b"/>
              <a:pathLst>
                <a:path w="15646" h="9186" extrusionOk="0">
                  <a:moveTo>
                    <a:pt x="9615" y="1"/>
                  </a:moveTo>
                  <a:cubicBezTo>
                    <a:pt x="9507" y="1"/>
                    <a:pt x="9400" y="29"/>
                    <a:pt x="9304" y="85"/>
                  </a:cubicBezTo>
                  <a:lnTo>
                    <a:pt x="226" y="5345"/>
                  </a:lnTo>
                  <a:cubicBezTo>
                    <a:pt x="1" y="5480"/>
                    <a:pt x="1" y="5795"/>
                    <a:pt x="226" y="5931"/>
                  </a:cubicBezTo>
                  <a:lnTo>
                    <a:pt x="5576" y="9084"/>
                  </a:lnTo>
                  <a:cubicBezTo>
                    <a:pt x="5694" y="9152"/>
                    <a:pt x="5824" y="9186"/>
                    <a:pt x="5952" y="9186"/>
                  </a:cubicBezTo>
                  <a:cubicBezTo>
                    <a:pt x="6080" y="9186"/>
                    <a:pt x="6207" y="9152"/>
                    <a:pt x="6319" y="9084"/>
                  </a:cubicBezTo>
                  <a:lnTo>
                    <a:pt x="15488" y="3746"/>
                  </a:lnTo>
                  <a:cubicBezTo>
                    <a:pt x="15645" y="3655"/>
                    <a:pt x="15645" y="3430"/>
                    <a:pt x="15488" y="3340"/>
                  </a:cubicBezTo>
                  <a:lnTo>
                    <a:pt x="9935" y="85"/>
                  </a:lnTo>
                  <a:cubicBezTo>
                    <a:pt x="9834" y="29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1477660" y="1834701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4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13"/>
                  </a:lnTo>
                  <a:cubicBezTo>
                    <a:pt x="9732" y="0"/>
                    <a:pt x="9496" y="0"/>
                    <a:pt x="9304" y="113"/>
                  </a:cubicBezTo>
                  <a:lnTo>
                    <a:pt x="226" y="5373"/>
                  </a:lnTo>
                  <a:cubicBezTo>
                    <a:pt x="1" y="5508"/>
                    <a:pt x="1" y="5823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1531178" y="1868517"/>
              <a:ext cx="437980" cy="255829"/>
            </a:xfrm>
            <a:custGeom>
              <a:avLst/>
              <a:gdLst/>
              <a:ahLst/>
              <a:cxnLst/>
              <a:rect l="l" t="t" r="r" b="b"/>
              <a:pathLst>
                <a:path w="12537" h="7323" extrusionOk="0">
                  <a:moveTo>
                    <a:pt x="8752" y="1"/>
                  </a:moveTo>
                  <a:cubicBezTo>
                    <a:pt x="8628" y="170"/>
                    <a:pt x="8380" y="283"/>
                    <a:pt x="8088" y="283"/>
                  </a:cubicBezTo>
                  <a:cubicBezTo>
                    <a:pt x="7806" y="283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1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20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3"/>
                    <a:pt x="12311" y="2276"/>
                    <a:pt x="12469" y="2175"/>
                  </a:cubicBezTo>
                  <a:lnTo>
                    <a:pt x="87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1531178" y="1868517"/>
              <a:ext cx="437980" cy="255829"/>
            </a:xfrm>
            <a:custGeom>
              <a:avLst/>
              <a:gdLst/>
              <a:ahLst/>
              <a:cxnLst/>
              <a:rect l="l" t="t" r="r" b="b"/>
              <a:pathLst>
                <a:path w="12537" h="7323" fill="none" extrusionOk="0">
                  <a:moveTo>
                    <a:pt x="12199" y="2580"/>
                  </a:moveTo>
                  <a:cubicBezTo>
                    <a:pt x="12199" y="2423"/>
                    <a:pt x="12311" y="2276"/>
                    <a:pt x="12469" y="2175"/>
                  </a:cubicBezTo>
                  <a:lnTo>
                    <a:pt x="8752" y="1"/>
                  </a:lnTo>
                  <a:cubicBezTo>
                    <a:pt x="8628" y="170"/>
                    <a:pt x="8380" y="283"/>
                    <a:pt x="8088" y="283"/>
                  </a:cubicBezTo>
                  <a:cubicBezTo>
                    <a:pt x="7806" y="283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1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20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1671647" y="1928743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1"/>
                  </a:cubicBezTo>
                  <a:cubicBezTo>
                    <a:pt x="4911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1671647" y="1928743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fill="none" extrusionOk="0">
                  <a:moveTo>
                    <a:pt x="4911" y="1701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11" y="766"/>
                    <a:pt x="4911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1694878" y="1955083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0" y="1"/>
                  </a:moveTo>
                  <a:lnTo>
                    <a:pt x="68" y="114"/>
                  </a:lnTo>
                  <a:lnTo>
                    <a:pt x="282" y="237"/>
                  </a:lnTo>
                  <a:cubicBezTo>
                    <a:pt x="90" y="339"/>
                    <a:pt x="0" y="451"/>
                    <a:pt x="11" y="553"/>
                  </a:cubicBezTo>
                  <a:cubicBezTo>
                    <a:pt x="11" y="665"/>
                    <a:pt x="124" y="778"/>
                    <a:pt x="327" y="891"/>
                  </a:cubicBezTo>
                  <a:cubicBezTo>
                    <a:pt x="462" y="970"/>
                    <a:pt x="608" y="1026"/>
                    <a:pt x="777" y="1071"/>
                  </a:cubicBezTo>
                  <a:cubicBezTo>
                    <a:pt x="935" y="1105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5"/>
                    <a:pt x="2523" y="1251"/>
                    <a:pt x="2681" y="1330"/>
                  </a:cubicBezTo>
                  <a:cubicBezTo>
                    <a:pt x="2737" y="1364"/>
                    <a:pt x="2771" y="1398"/>
                    <a:pt x="2782" y="1420"/>
                  </a:cubicBezTo>
                  <a:cubicBezTo>
                    <a:pt x="2793" y="1443"/>
                    <a:pt x="2782" y="1465"/>
                    <a:pt x="2737" y="1488"/>
                  </a:cubicBezTo>
                  <a:cubicBezTo>
                    <a:pt x="2709" y="1499"/>
                    <a:pt x="2684" y="1505"/>
                    <a:pt x="2657" y="1505"/>
                  </a:cubicBezTo>
                  <a:cubicBezTo>
                    <a:pt x="2630" y="1505"/>
                    <a:pt x="2602" y="1499"/>
                    <a:pt x="2568" y="1488"/>
                  </a:cubicBezTo>
                  <a:cubicBezTo>
                    <a:pt x="2512" y="1476"/>
                    <a:pt x="2399" y="1409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6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5"/>
                    <a:pt x="3030" y="1758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3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7"/>
                    <a:pt x="2714" y="722"/>
                  </a:cubicBezTo>
                  <a:cubicBezTo>
                    <a:pt x="2579" y="688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4"/>
                    <a:pt x="1376" y="674"/>
                  </a:cubicBezTo>
                  <a:cubicBezTo>
                    <a:pt x="1278" y="674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4"/>
                  </a:cubicBezTo>
                  <a:cubicBezTo>
                    <a:pt x="755" y="451"/>
                    <a:pt x="766" y="429"/>
                    <a:pt x="811" y="406"/>
                  </a:cubicBezTo>
                  <a:cubicBezTo>
                    <a:pt x="837" y="400"/>
                    <a:pt x="863" y="393"/>
                    <a:pt x="891" y="393"/>
                  </a:cubicBezTo>
                  <a:cubicBezTo>
                    <a:pt x="912" y="393"/>
                    <a:pt x="934" y="397"/>
                    <a:pt x="957" y="406"/>
                  </a:cubicBezTo>
                  <a:cubicBezTo>
                    <a:pt x="1014" y="418"/>
                    <a:pt x="1093" y="463"/>
                    <a:pt x="1216" y="519"/>
                  </a:cubicBezTo>
                  <a:lnTo>
                    <a:pt x="1329" y="587"/>
                  </a:lnTo>
                  <a:lnTo>
                    <a:pt x="1971" y="328"/>
                  </a:lnTo>
                  <a:cubicBezTo>
                    <a:pt x="1915" y="294"/>
                    <a:pt x="1881" y="271"/>
                    <a:pt x="1847" y="249"/>
                  </a:cubicBezTo>
                  <a:cubicBezTo>
                    <a:pt x="1644" y="136"/>
                    <a:pt x="1442" y="68"/>
                    <a:pt x="1228" y="46"/>
                  </a:cubicBezTo>
                  <a:cubicBezTo>
                    <a:pt x="1174" y="40"/>
                    <a:pt x="1121" y="38"/>
                    <a:pt x="1067" y="38"/>
                  </a:cubicBezTo>
                  <a:cubicBezTo>
                    <a:pt x="906" y="38"/>
                    <a:pt x="743" y="63"/>
                    <a:pt x="574" y="114"/>
                  </a:cubicBezTo>
                  <a:lnTo>
                    <a:pt x="3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1694878" y="1955083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1" y="328"/>
                  </a:moveTo>
                  <a:lnTo>
                    <a:pt x="1329" y="587"/>
                  </a:lnTo>
                  <a:lnTo>
                    <a:pt x="1216" y="519"/>
                  </a:lnTo>
                  <a:cubicBezTo>
                    <a:pt x="1093" y="463"/>
                    <a:pt x="1014" y="418"/>
                    <a:pt x="957" y="406"/>
                  </a:cubicBezTo>
                  <a:cubicBezTo>
                    <a:pt x="901" y="384"/>
                    <a:pt x="856" y="395"/>
                    <a:pt x="811" y="406"/>
                  </a:cubicBezTo>
                  <a:cubicBezTo>
                    <a:pt x="766" y="429"/>
                    <a:pt x="755" y="451"/>
                    <a:pt x="766" y="474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7"/>
                    <a:pt x="1442" y="677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8"/>
                    <a:pt x="2714" y="722"/>
                  </a:cubicBezTo>
                  <a:cubicBezTo>
                    <a:pt x="2861" y="767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3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8"/>
                  </a:lnTo>
                  <a:cubicBezTo>
                    <a:pt x="2838" y="1814"/>
                    <a:pt x="2613" y="1837"/>
                    <a:pt x="2365" y="1826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9"/>
                    <a:pt x="2512" y="1476"/>
                    <a:pt x="2568" y="1488"/>
                  </a:cubicBezTo>
                  <a:cubicBezTo>
                    <a:pt x="2636" y="1510"/>
                    <a:pt x="2681" y="1510"/>
                    <a:pt x="2737" y="1488"/>
                  </a:cubicBezTo>
                  <a:cubicBezTo>
                    <a:pt x="2782" y="1465"/>
                    <a:pt x="2793" y="1443"/>
                    <a:pt x="2782" y="1420"/>
                  </a:cubicBezTo>
                  <a:cubicBezTo>
                    <a:pt x="2771" y="1398"/>
                    <a:pt x="2737" y="1364"/>
                    <a:pt x="2681" y="1330"/>
                  </a:cubicBezTo>
                  <a:cubicBezTo>
                    <a:pt x="2523" y="1251"/>
                    <a:pt x="2410" y="1195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5"/>
                    <a:pt x="777" y="1071"/>
                  </a:cubicBezTo>
                  <a:cubicBezTo>
                    <a:pt x="608" y="1026"/>
                    <a:pt x="462" y="970"/>
                    <a:pt x="327" y="891"/>
                  </a:cubicBezTo>
                  <a:cubicBezTo>
                    <a:pt x="124" y="778"/>
                    <a:pt x="11" y="665"/>
                    <a:pt x="11" y="553"/>
                  </a:cubicBezTo>
                  <a:cubicBezTo>
                    <a:pt x="0" y="451"/>
                    <a:pt x="90" y="339"/>
                    <a:pt x="282" y="237"/>
                  </a:cubicBezTo>
                  <a:lnTo>
                    <a:pt x="68" y="114"/>
                  </a:lnTo>
                  <a:lnTo>
                    <a:pt x="360" y="1"/>
                  </a:lnTo>
                  <a:lnTo>
                    <a:pt x="574" y="114"/>
                  </a:lnTo>
                  <a:cubicBezTo>
                    <a:pt x="800" y="46"/>
                    <a:pt x="1014" y="23"/>
                    <a:pt x="1228" y="46"/>
                  </a:cubicBezTo>
                  <a:cubicBezTo>
                    <a:pt x="1442" y="68"/>
                    <a:pt x="1644" y="136"/>
                    <a:pt x="1847" y="249"/>
                  </a:cubicBezTo>
                  <a:cubicBezTo>
                    <a:pt x="1881" y="271"/>
                    <a:pt x="1915" y="294"/>
                    <a:pt x="1971" y="32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1628364" y="2042069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7" y="0"/>
                  </a:moveTo>
                  <a:cubicBezTo>
                    <a:pt x="271" y="0"/>
                    <a:pt x="1" y="180"/>
                    <a:pt x="1" y="406"/>
                  </a:cubicBezTo>
                  <a:cubicBezTo>
                    <a:pt x="1" y="631"/>
                    <a:pt x="271" y="822"/>
                    <a:pt x="597" y="822"/>
                  </a:cubicBezTo>
                  <a:cubicBezTo>
                    <a:pt x="924" y="822"/>
                    <a:pt x="1183" y="631"/>
                    <a:pt x="1183" y="406"/>
                  </a:cubicBezTo>
                  <a:cubicBezTo>
                    <a:pt x="1183" y="180"/>
                    <a:pt x="924" y="0"/>
                    <a:pt x="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1843592" y="1916551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8" y="0"/>
                  </a:moveTo>
                  <a:cubicBezTo>
                    <a:pt x="260" y="0"/>
                    <a:pt x="1" y="180"/>
                    <a:pt x="1" y="406"/>
                  </a:cubicBezTo>
                  <a:cubicBezTo>
                    <a:pt x="1" y="631"/>
                    <a:pt x="260" y="822"/>
                    <a:pt x="598" y="822"/>
                  </a:cubicBezTo>
                  <a:cubicBezTo>
                    <a:pt x="924" y="822"/>
                    <a:pt x="1183" y="631"/>
                    <a:pt x="1183" y="406"/>
                  </a:cubicBezTo>
                  <a:cubicBezTo>
                    <a:pt x="1183" y="180"/>
                    <a:pt x="924" y="0"/>
                    <a:pt x="5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" name="Google Shape;963;p33"/>
          <p:cNvGrpSpPr/>
          <p:nvPr/>
        </p:nvGrpSpPr>
        <p:grpSpPr>
          <a:xfrm>
            <a:off x="1051028" y="1240410"/>
            <a:ext cx="1226139" cy="1052197"/>
            <a:chOff x="3337647" y="-19723"/>
            <a:chExt cx="543453" cy="466358"/>
          </a:xfrm>
        </p:grpSpPr>
        <p:grpSp>
          <p:nvGrpSpPr>
            <p:cNvPr id="964" name="Google Shape;964;p33"/>
            <p:cNvGrpSpPr/>
            <p:nvPr/>
          </p:nvGrpSpPr>
          <p:grpSpPr>
            <a:xfrm>
              <a:off x="3337647" y="-19723"/>
              <a:ext cx="543453" cy="466358"/>
              <a:chOff x="3670072" y="965127"/>
              <a:chExt cx="543453" cy="466358"/>
            </a:xfrm>
          </p:grpSpPr>
          <p:sp>
            <p:nvSpPr>
              <p:cNvPr id="965" name="Google Shape;965;p33"/>
              <p:cNvSpPr/>
              <p:nvPr/>
            </p:nvSpPr>
            <p:spPr>
              <a:xfrm>
                <a:off x="3670077" y="1171687"/>
                <a:ext cx="543449" cy="259798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6748" extrusionOk="0">
                    <a:moveTo>
                      <a:pt x="23" y="1"/>
                    </a:moveTo>
                    <a:cubicBezTo>
                      <a:pt x="35" y="46"/>
                      <a:pt x="35" y="80"/>
                      <a:pt x="46" y="125"/>
                    </a:cubicBezTo>
                    <a:cubicBezTo>
                      <a:pt x="12" y="249"/>
                      <a:pt x="1" y="372"/>
                      <a:pt x="1" y="508"/>
                    </a:cubicBezTo>
                    <a:cubicBezTo>
                      <a:pt x="1" y="586"/>
                      <a:pt x="1" y="654"/>
                      <a:pt x="12" y="733"/>
                    </a:cubicBezTo>
                    <a:lnTo>
                      <a:pt x="1" y="1397"/>
                    </a:lnTo>
                    <a:cubicBezTo>
                      <a:pt x="1" y="1454"/>
                      <a:pt x="1" y="1499"/>
                      <a:pt x="1" y="1544"/>
                    </a:cubicBezTo>
                    <a:cubicBezTo>
                      <a:pt x="1" y="1916"/>
                      <a:pt x="125" y="2265"/>
                      <a:pt x="361" y="2569"/>
                    </a:cubicBezTo>
                    <a:cubicBezTo>
                      <a:pt x="372" y="2580"/>
                      <a:pt x="384" y="2591"/>
                      <a:pt x="395" y="2614"/>
                    </a:cubicBezTo>
                    <a:cubicBezTo>
                      <a:pt x="936" y="3290"/>
                      <a:pt x="1983" y="3740"/>
                      <a:pt x="3177" y="3740"/>
                    </a:cubicBezTo>
                    <a:cubicBezTo>
                      <a:pt x="3898" y="3740"/>
                      <a:pt x="4551" y="3582"/>
                      <a:pt x="5092" y="3301"/>
                    </a:cubicBezTo>
                    <a:lnTo>
                      <a:pt x="5092" y="3301"/>
                    </a:lnTo>
                    <a:cubicBezTo>
                      <a:pt x="5081" y="3368"/>
                      <a:pt x="5069" y="3436"/>
                      <a:pt x="5069" y="3504"/>
                    </a:cubicBezTo>
                    <a:cubicBezTo>
                      <a:pt x="5069" y="3582"/>
                      <a:pt x="5081" y="3661"/>
                      <a:pt x="5092" y="3740"/>
                    </a:cubicBezTo>
                    <a:lnTo>
                      <a:pt x="5081" y="4405"/>
                    </a:lnTo>
                    <a:cubicBezTo>
                      <a:pt x="5081" y="4450"/>
                      <a:pt x="5069" y="4506"/>
                      <a:pt x="5069" y="4551"/>
                    </a:cubicBezTo>
                    <a:cubicBezTo>
                      <a:pt x="5069" y="4698"/>
                      <a:pt x="5092" y="4844"/>
                      <a:pt x="5137" y="4990"/>
                    </a:cubicBezTo>
                    <a:cubicBezTo>
                      <a:pt x="5430" y="5993"/>
                      <a:pt x="6714" y="6747"/>
                      <a:pt x="8257" y="6747"/>
                    </a:cubicBezTo>
                    <a:cubicBezTo>
                      <a:pt x="9000" y="6747"/>
                      <a:pt x="9687" y="6567"/>
                      <a:pt x="10239" y="6274"/>
                    </a:cubicBezTo>
                    <a:cubicBezTo>
                      <a:pt x="10262" y="6252"/>
                      <a:pt x="10295" y="6241"/>
                      <a:pt x="10318" y="6218"/>
                    </a:cubicBezTo>
                    <a:cubicBezTo>
                      <a:pt x="10611" y="6049"/>
                      <a:pt x="10847" y="5846"/>
                      <a:pt x="11039" y="5610"/>
                    </a:cubicBezTo>
                    <a:cubicBezTo>
                      <a:pt x="11050" y="5599"/>
                      <a:pt x="11061" y="5587"/>
                      <a:pt x="11073" y="5576"/>
                    </a:cubicBezTo>
                    <a:cubicBezTo>
                      <a:pt x="11208" y="5396"/>
                      <a:pt x="11309" y="5193"/>
                      <a:pt x="11365" y="4990"/>
                    </a:cubicBezTo>
                    <a:cubicBezTo>
                      <a:pt x="11411" y="4844"/>
                      <a:pt x="11433" y="4698"/>
                      <a:pt x="11433" y="4551"/>
                    </a:cubicBezTo>
                    <a:lnTo>
                      <a:pt x="11433" y="4258"/>
                    </a:lnTo>
                    <a:cubicBezTo>
                      <a:pt x="11726" y="4326"/>
                      <a:pt x="12041" y="4360"/>
                      <a:pt x="12368" y="4360"/>
                    </a:cubicBezTo>
                    <a:cubicBezTo>
                      <a:pt x="13123" y="4360"/>
                      <a:pt x="13810" y="4179"/>
                      <a:pt x="14350" y="3875"/>
                    </a:cubicBezTo>
                    <a:cubicBezTo>
                      <a:pt x="14384" y="3864"/>
                      <a:pt x="14407" y="3842"/>
                      <a:pt x="14440" y="3830"/>
                    </a:cubicBezTo>
                    <a:cubicBezTo>
                      <a:pt x="14722" y="3661"/>
                      <a:pt x="14970" y="3447"/>
                      <a:pt x="15150" y="3222"/>
                    </a:cubicBezTo>
                    <a:cubicBezTo>
                      <a:pt x="15161" y="3211"/>
                      <a:pt x="15172" y="3188"/>
                      <a:pt x="15184" y="3177"/>
                    </a:cubicBezTo>
                    <a:cubicBezTo>
                      <a:pt x="15319" y="2997"/>
                      <a:pt x="15432" y="2805"/>
                      <a:pt x="15488" y="2603"/>
                    </a:cubicBezTo>
                    <a:cubicBezTo>
                      <a:pt x="15533" y="2456"/>
                      <a:pt x="15555" y="2310"/>
                      <a:pt x="15555" y="2152"/>
                    </a:cubicBezTo>
                    <a:lnTo>
                      <a:pt x="15555" y="1116"/>
                    </a:lnTo>
                    <a:cubicBezTo>
                      <a:pt x="15555" y="981"/>
                      <a:pt x="15533" y="857"/>
                      <a:pt x="15499" y="733"/>
                    </a:cubicBezTo>
                    <a:cubicBezTo>
                      <a:pt x="15533" y="609"/>
                      <a:pt x="15555" y="485"/>
                      <a:pt x="15555" y="350"/>
                    </a:cubicBezTo>
                    <a:lnTo>
                      <a:pt x="15555" y="1"/>
                    </a:lnTo>
                    <a:close/>
                  </a:path>
                </a:pathLst>
              </a:custGeom>
              <a:solidFill>
                <a:srgbClr val="000000">
                  <a:alpha val="126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3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lnTo>
                      <a:pt x="5981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3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3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fill="none" extrusionOk="0">
                    <a:moveTo>
                      <a:pt x="5981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3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3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64" y="3413"/>
                      <a:pt x="6364" y="2197"/>
                    </a:cubicBezTo>
                    <a:cubicBezTo>
                      <a:pt x="6364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3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3"/>
              <p:cNvSpPr/>
              <p:nvPr/>
            </p:nvSpPr>
            <p:spPr>
              <a:xfrm>
                <a:off x="4102903" y="127478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cubicBezTo>
                      <a:pt x="0" y="1003"/>
                      <a:pt x="0" y="981"/>
                      <a:pt x="0" y="947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3"/>
              <p:cNvSpPr/>
              <p:nvPr/>
            </p:nvSpPr>
            <p:spPr>
              <a:xfrm>
                <a:off x="4078100" y="127244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3"/>
              <p:cNvSpPr/>
              <p:nvPr/>
            </p:nvSpPr>
            <p:spPr>
              <a:xfrm>
                <a:off x="4055288" y="126730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3"/>
              <p:cNvSpPr/>
              <p:nvPr/>
            </p:nvSpPr>
            <p:spPr>
              <a:xfrm>
                <a:off x="4034048" y="125864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3"/>
              <p:cNvSpPr/>
              <p:nvPr/>
            </p:nvSpPr>
            <p:spPr>
              <a:xfrm>
                <a:off x="4016337" y="124645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3"/>
              <p:cNvSpPr/>
              <p:nvPr/>
            </p:nvSpPr>
            <p:spPr>
              <a:xfrm>
                <a:off x="3999813" y="122639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3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23" y="2647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3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3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37"/>
                    </a:lnTo>
                    <a:cubicBezTo>
                      <a:pt x="90" y="350"/>
                      <a:pt x="0" y="451"/>
                      <a:pt x="11" y="564"/>
                    </a:cubicBezTo>
                    <a:cubicBezTo>
                      <a:pt x="11" y="665"/>
                      <a:pt x="124" y="778"/>
                      <a:pt x="327" y="891"/>
                    </a:cubicBezTo>
                    <a:cubicBezTo>
                      <a:pt x="462" y="969"/>
                      <a:pt x="620" y="1026"/>
                      <a:pt x="777" y="1071"/>
                    </a:cubicBezTo>
                    <a:cubicBezTo>
                      <a:pt x="935" y="1105"/>
                      <a:pt x="1081" y="1138"/>
                      <a:pt x="1216" y="1138"/>
                    </a:cubicBezTo>
                    <a:cubicBezTo>
                      <a:pt x="1352" y="1138"/>
                      <a:pt x="1577" y="1138"/>
                      <a:pt x="1904" y="1127"/>
                    </a:cubicBezTo>
                    <a:cubicBezTo>
                      <a:pt x="2095" y="1127"/>
                      <a:pt x="2241" y="1138"/>
                      <a:pt x="2320" y="1161"/>
                    </a:cubicBezTo>
                    <a:cubicBezTo>
                      <a:pt x="2410" y="1195"/>
                      <a:pt x="2534" y="1251"/>
                      <a:pt x="2681" y="1330"/>
                    </a:cubicBezTo>
                    <a:cubicBezTo>
                      <a:pt x="2737" y="1364"/>
                      <a:pt x="2782" y="1397"/>
                      <a:pt x="2782" y="1420"/>
                    </a:cubicBezTo>
                    <a:cubicBezTo>
                      <a:pt x="2793" y="1454"/>
                      <a:pt x="2782" y="1476"/>
                      <a:pt x="2737" y="1487"/>
                    </a:cubicBezTo>
                    <a:cubicBezTo>
                      <a:pt x="2709" y="1499"/>
                      <a:pt x="2684" y="1504"/>
                      <a:pt x="2658" y="1504"/>
                    </a:cubicBezTo>
                    <a:cubicBezTo>
                      <a:pt x="2633" y="1504"/>
                      <a:pt x="2608" y="1499"/>
                      <a:pt x="2579" y="1487"/>
                    </a:cubicBezTo>
                    <a:cubicBezTo>
                      <a:pt x="2512" y="1476"/>
                      <a:pt x="2399" y="1409"/>
                      <a:pt x="2219" y="1307"/>
                    </a:cubicBezTo>
                    <a:lnTo>
                      <a:pt x="2050" y="1217"/>
                    </a:lnTo>
                    <a:lnTo>
                      <a:pt x="1408" y="1487"/>
                    </a:lnTo>
                    <a:lnTo>
                      <a:pt x="1543" y="1555"/>
                    </a:lnTo>
                    <a:cubicBezTo>
                      <a:pt x="1847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4" y="1834"/>
                      <a:pt x="2886" y="1809"/>
                      <a:pt x="3030" y="1758"/>
                    </a:cubicBezTo>
                    <a:lnTo>
                      <a:pt x="3289" y="1904"/>
                    </a:lnTo>
                    <a:lnTo>
                      <a:pt x="3582" y="1792"/>
                    </a:lnTo>
                    <a:lnTo>
                      <a:pt x="3334" y="1645"/>
                    </a:lnTo>
                    <a:cubicBezTo>
                      <a:pt x="3514" y="1533"/>
                      <a:pt x="3593" y="1420"/>
                      <a:pt x="3571" y="1296"/>
                    </a:cubicBezTo>
                    <a:cubicBezTo>
                      <a:pt x="3537" y="1172"/>
                      <a:pt x="3402" y="1048"/>
                      <a:pt x="3165" y="913"/>
                    </a:cubicBezTo>
                    <a:cubicBezTo>
                      <a:pt x="3007" y="834"/>
                      <a:pt x="2861" y="767"/>
                      <a:pt x="2726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3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5" y="671"/>
                      <a:pt x="1478" y="674"/>
                      <a:pt x="1380" y="674"/>
                    </a:cubicBezTo>
                    <a:cubicBezTo>
                      <a:pt x="1281" y="674"/>
                      <a:pt x="1211" y="671"/>
                      <a:pt x="1171" y="665"/>
                    </a:cubicBezTo>
                    <a:cubicBezTo>
                      <a:pt x="1081" y="665"/>
                      <a:pt x="991" y="631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7" y="404"/>
                      <a:pt x="868" y="399"/>
                      <a:pt x="897" y="399"/>
                    </a:cubicBezTo>
                    <a:cubicBezTo>
                      <a:pt x="918" y="399"/>
                      <a:pt x="939" y="402"/>
                      <a:pt x="957" y="406"/>
                    </a:cubicBezTo>
                    <a:cubicBezTo>
                      <a:pt x="1014" y="417"/>
                      <a:pt x="1093" y="463"/>
                      <a:pt x="1216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81" y="271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3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6" y="530"/>
                    </a:lnTo>
                    <a:cubicBezTo>
                      <a:pt x="1093" y="463"/>
                      <a:pt x="1014" y="417"/>
                      <a:pt x="957" y="406"/>
                    </a:cubicBezTo>
                    <a:cubicBezTo>
                      <a:pt x="912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31"/>
                      <a:pt x="1081" y="665"/>
                      <a:pt x="1171" y="665"/>
                    </a:cubicBezTo>
                    <a:cubicBezTo>
                      <a:pt x="1250" y="677"/>
                      <a:pt x="1453" y="677"/>
                      <a:pt x="1757" y="665"/>
                    </a:cubicBezTo>
                    <a:cubicBezTo>
                      <a:pt x="2027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26" y="733"/>
                    </a:cubicBezTo>
                    <a:cubicBezTo>
                      <a:pt x="2861" y="767"/>
                      <a:pt x="3007" y="834"/>
                      <a:pt x="3165" y="913"/>
                    </a:cubicBezTo>
                    <a:cubicBezTo>
                      <a:pt x="3402" y="1048"/>
                      <a:pt x="3537" y="1172"/>
                      <a:pt x="3571" y="1296"/>
                    </a:cubicBezTo>
                    <a:cubicBezTo>
                      <a:pt x="3593" y="1420"/>
                      <a:pt x="3514" y="1533"/>
                      <a:pt x="3334" y="1645"/>
                    </a:cubicBezTo>
                    <a:lnTo>
                      <a:pt x="3582" y="1792"/>
                    </a:lnTo>
                    <a:lnTo>
                      <a:pt x="3289" y="1904"/>
                    </a:lnTo>
                    <a:lnTo>
                      <a:pt x="3030" y="1758"/>
                    </a:lnTo>
                    <a:cubicBezTo>
                      <a:pt x="2838" y="1825"/>
                      <a:pt x="2613" y="1848"/>
                      <a:pt x="2365" y="1825"/>
                    </a:cubicBezTo>
                    <a:cubicBezTo>
                      <a:pt x="2118" y="1814"/>
                      <a:pt x="1847" y="1724"/>
                      <a:pt x="1543" y="1555"/>
                    </a:cubicBezTo>
                    <a:lnTo>
                      <a:pt x="1408" y="1487"/>
                    </a:lnTo>
                    <a:lnTo>
                      <a:pt x="2050" y="1217"/>
                    </a:lnTo>
                    <a:lnTo>
                      <a:pt x="2219" y="1307"/>
                    </a:lnTo>
                    <a:cubicBezTo>
                      <a:pt x="2399" y="1409"/>
                      <a:pt x="2512" y="1476"/>
                      <a:pt x="2579" y="1487"/>
                    </a:cubicBezTo>
                    <a:cubicBezTo>
                      <a:pt x="2636" y="1510"/>
                      <a:pt x="2681" y="1510"/>
                      <a:pt x="2737" y="1487"/>
                    </a:cubicBezTo>
                    <a:cubicBezTo>
                      <a:pt x="2782" y="1476"/>
                      <a:pt x="2793" y="1454"/>
                      <a:pt x="2782" y="1420"/>
                    </a:cubicBezTo>
                    <a:cubicBezTo>
                      <a:pt x="2782" y="1397"/>
                      <a:pt x="2737" y="1364"/>
                      <a:pt x="2681" y="1330"/>
                    </a:cubicBezTo>
                    <a:cubicBezTo>
                      <a:pt x="2534" y="1251"/>
                      <a:pt x="2410" y="1195"/>
                      <a:pt x="2320" y="1161"/>
                    </a:cubicBezTo>
                    <a:cubicBezTo>
                      <a:pt x="2241" y="1138"/>
                      <a:pt x="2095" y="1127"/>
                      <a:pt x="1904" y="1127"/>
                    </a:cubicBezTo>
                    <a:cubicBezTo>
                      <a:pt x="1577" y="1138"/>
                      <a:pt x="1352" y="1138"/>
                      <a:pt x="1216" y="1138"/>
                    </a:cubicBezTo>
                    <a:cubicBezTo>
                      <a:pt x="1081" y="1138"/>
                      <a:pt x="935" y="1105"/>
                      <a:pt x="777" y="1071"/>
                    </a:cubicBezTo>
                    <a:cubicBezTo>
                      <a:pt x="620" y="1026"/>
                      <a:pt x="462" y="969"/>
                      <a:pt x="327" y="891"/>
                    </a:cubicBezTo>
                    <a:cubicBezTo>
                      <a:pt x="124" y="778"/>
                      <a:pt x="11" y="665"/>
                      <a:pt x="11" y="564"/>
                    </a:cubicBezTo>
                    <a:cubicBezTo>
                      <a:pt x="0" y="451"/>
                      <a:pt x="90" y="350"/>
                      <a:pt x="282" y="237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3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7"/>
                    </a:cubicBezTo>
                    <a:cubicBezTo>
                      <a:pt x="6364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3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3"/>
                      <a:pt x="4934" y="4393"/>
                      <a:pt x="3177" y="4393"/>
                    </a:cubicBezTo>
                    <a:cubicBezTo>
                      <a:pt x="1420" y="4393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3"/>
              <p:cNvSpPr/>
              <p:nvPr/>
            </p:nvSpPr>
            <p:spPr>
              <a:xfrm>
                <a:off x="4102903" y="121144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0" y="958"/>
                    </a:cubicBez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3"/>
              <p:cNvSpPr/>
              <p:nvPr/>
            </p:nvSpPr>
            <p:spPr>
              <a:xfrm>
                <a:off x="4078100" y="1209490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3"/>
              <p:cNvSpPr/>
              <p:nvPr/>
            </p:nvSpPr>
            <p:spPr>
              <a:xfrm>
                <a:off x="4055288" y="1204354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3"/>
              <p:cNvSpPr/>
              <p:nvPr/>
            </p:nvSpPr>
            <p:spPr>
              <a:xfrm>
                <a:off x="4034048" y="119569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3"/>
              <p:cNvSpPr/>
              <p:nvPr/>
            </p:nvSpPr>
            <p:spPr>
              <a:xfrm>
                <a:off x="4016337" y="118349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3"/>
              <p:cNvSpPr/>
              <p:nvPr/>
            </p:nvSpPr>
            <p:spPr>
              <a:xfrm>
                <a:off x="3999813" y="116344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3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37"/>
                      <a:pt x="1104" y="3402"/>
                      <a:pt x="2456" y="3402"/>
                    </a:cubicBezTo>
                    <a:cubicBezTo>
                      <a:pt x="3819" y="3402"/>
                      <a:pt x="4923" y="2637"/>
                      <a:pt x="4923" y="1702"/>
                    </a:cubicBezTo>
                    <a:cubicBezTo>
                      <a:pt x="4923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3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fill="none" extrusionOk="0">
                    <a:moveTo>
                      <a:pt x="4923" y="1702"/>
                    </a:moveTo>
                    <a:cubicBezTo>
                      <a:pt x="4923" y="2637"/>
                      <a:pt x="3819" y="3402"/>
                      <a:pt x="2456" y="3402"/>
                    </a:cubicBezTo>
                    <a:cubicBezTo>
                      <a:pt x="1104" y="3402"/>
                      <a:pt x="1" y="2637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23" y="767"/>
                      <a:pt x="4923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3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90" y="350"/>
                      <a:pt x="0" y="462"/>
                      <a:pt x="11" y="564"/>
                    </a:cubicBezTo>
                    <a:cubicBezTo>
                      <a:pt x="11" y="676"/>
                      <a:pt x="124" y="789"/>
                      <a:pt x="327" y="901"/>
                    </a:cubicBezTo>
                    <a:cubicBezTo>
                      <a:pt x="462" y="980"/>
                      <a:pt x="620" y="1037"/>
                      <a:pt x="777" y="1082"/>
                    </a:cubicBezTo>
                    <a:cubicBezTo>
                      <a:pt x="935" y="1115"/>
                      <a:pt x="1081" y="1138"/>
                      <a:pt x="1216" y="1149"/>
                    </a:cubicBezTo>
                    <a:cubicBezTo>
                      <a:pt x="1352" y="1149"/>
                      <a:pt x="1577" y="1149"/>
                      <a:pt x="1904" y="1138"/>
                    </a:cubicBezTo>
                    <a:cubicBezTo>
                      <a:pt x="2095" y="1138"/>
                      <a:pt x="2241" y="1149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4"/>
                      <a:pt x="2782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10"/>
                      <a:pt x="2684" y="1515"/>
                      <a:pt x="2658" y="1515"/>
                    </a:cubicBezTo>
                    <a:cubicBezTo>
                      <a:pt x="2633" y="1515"/>
                      <a:pt x="2608" y="1510"/>
                      <a:pt x="2579" y="1498"/>
                    </a:cubicBezTo>
                    <a:cubicBezTo>
                      <a:pt x="2512" y="1487"/>
                      <a:pt x="2399" y="1420"/>
                      <a:pt x="2219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34" y="1656"/>
                    </a:lnTo>
                    <a:cubicBezTo>
                      <a:pt x="3514" y="1543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2"/>
                    </a:cubicBezTo>
                    <a:cubicBezTo>
                      <a:pt x="2579" y="699"/>
                      <a:pt x="2444" y="676"/>
                      <a:pt x="2332" y="665"/>
                    </a:cubicBezTo>
                    <a:cubicBezTo>
                      <a:pt x="2219" y="665"/>
                      <a:pt x="2027" y="665"/>
                      <a:pt x="1757" y="676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5"/>
                    </a:cubicBezTo>
                    <a:cubicBezTo>
                      <a:pt x="755" y="462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8"/>
                      <a:pt x="1093" y="473"/>
                      <a:pt x="1216" y="530"/>
                    </a:cubicBezTo>
                    <a:lnTo>
                      <a:pt x="1329" y="597"/>
                    </a:lnTo>
                    <a:lnTo>
                      <a:pt x="1971" y="338"/>
                    </a:lnTo>
                    <a:cubicBezTo>
                      <a:pt x="1915" y="304"/>
                      <a:pt x="1881" y="282"/>
                      <a:pt x="1847" y="259"/>
                    </a:cubicBezTo>
                    <a:cubicBezTo>
                      <a:pt x="1644" y="147"/>
                      <a:pt x="1442" y="79"/>
                      <a:pt x="1228" y="57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3" y="74"/>
                      <a:pt x="574" y="124"/>
                    </a:cubicBezTo>
                    <a:lnTo>
                      <a:pt x="3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3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8"/>
                    </a:moveTo>
                    <a:lnTo>
                      <a:pt x="1329" y="597"/>
                    </a:lnTo>
                    <a:lnTo>
                      <a:pt x="1216" y="530"/>
                    </a:lnTo>
                    <a:cubicBezTo>
                      <a:pt x="1093" y="473"/>
                      <a:pt x="1014" y="428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2"/>
                      <a:pt x="766" y="485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6"/>
                    </a:cubicBezTo>
                    <a:cubicBezTo>
                      <a:pt x="1250" y="687"/>
                      <a:pt x="1453" y="687"/>
                      <a:pt x="1757" y="676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6"/>
                      <a:pt x="2579" y="699"/>
                      <a:pt x="2726" y="732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3"/>
                      <a:pt x="3334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6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8"/>
                    </a:lnTo>
                    <a:cubicBezTo>
                      <a:pt x="2399" y="1420"/>
                      <a:pt x="2512" y="1487"/>
                      <a:pt x="2579" y="1498"/>
                    </a:cubicBezTo>
                    <a:cubicBezTo>
                      <a:pt x="2636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82" y="1408"/>
                      <a:pt x="2737" y="1374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49"/>
                      <a:pt x="2095" y="1138"/>
                      <a:pt x="1904" y="1138"/>
                    </a:cubicBezTo>
                    <a:cubicBezTo>
                      <a:pt x="1577" y="1149"/>
                      <a:pt x="1352" y="1149"/>
                      <a:pt x="1216" y="1149"/>
                    </a:cubicBezTo>
                    <a:cubicBezTo>
                      <a:pt x="1081" y="1138"/>
                      <a:pt x="935" y="1115"/>
                      <a:pt x="777" y="1082"/>
                    </a:cubicBezTo>
                    <a:cubicBezTo>
                      <a:pt x="620" y="1037"/>
                      <a:pt x="462" y="980"/>
                      <a:pt x="327" y="901"/>
                    </a:cubicBezTo>
                    <a:cubicBezTo>
                      <a:pt x="124" y="789"/>
                      <a:pt x="11" y="676"/>
                      <a:pt x="11" y="564"/>
                    </a:cubicBezTo>
                    <a:cubicBezTo>
                      <a:pt x="0" y="462"/>
                      <a:pt x="90" y="350"/>
                      <a:pt x="282" y="248"/>
                    </a:cubicBezTo>
                    <a:lnTo>
                      <a:pt x="68" y="124"/>
                    </a:lnTo>
                    <a:lnTo>
                      <a:pt x="360" y="0"/>
                    </a:lnTo>
                    <a:lnTo>
                      <a:pt x="574" y="124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4" y="147"/>
                      <a:pt x="1847" y="259"/>
                    </a:cubicBezTo>
                    <a:cubicBezTo>
                      <a:pt x="1881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9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3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1"/>
                    </a:moveTo>
                    <a:cubicBezTo>
                      <a:pt x="1420" y="1"/>
                      <a:pt x="1" y="981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64" y="3414"/>
                      <a:pt x="6364" y="2197"/>
                    </a:cubicBezTo>
                    <a:cubicBezTo>
                      <a:pt x="6364" y="981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3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4"/>
                      <a:pt x="4934" y="4393"/>
                      <a:pt x="3177" y="4393"/>
                    </a:cubicBezTo>
                    <a:cubicBezTo>
                      <a:pt x="1420" y="4393"/>
                      <a:pt x="1" y="3414"/>
                      <a:pt x="1" y="2197"/>
                    </a:cubicBezTo>
                    <a:cubicBezTo>
                      <a:pt x="1" y="981"/>
                      <a:pt x="1420" y="1"/>
                      <a:pt x="3177" y="1"/>
                    </a:cubicBezTo>
                    <a:cubicBezTo>
                      <a:pt x="4934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3"/>
              <p:cNvSpPr/>
              <p:nvPr/>
            </p:nvSpPr>
            <p:spPr>
              <a:xfrm>
                <a:off x="4102903" y="1147692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1"/>
                      <a:pt x="0" y="958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3"/>
              <p:cNvSpPr/>
              <p:nvPr/>
            </p:nvSpPr>
            <p:spPr>
              <a:xfrm>
                <a:off x="4078100" y="114573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3"/>
              <p:cNvSpPr/>
              <p:nvPr/>
            </p:nvSpPr>
            <p:spPr>
              <a:xfrm>
                <a:off x="4055288" y="1140600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3"/>
              <p:cNvSpPr/>
              <p:nvPr/>
            </p:nvSpPr>
            <p:spPr>
              <a:xfrm>
                <a:off x="4034048" y="113197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3"/>
              <p:cNvSpPr/>
              <p:nvPr/>
            </p:nvSpPr>
            <p:spPr>
              <a:xfrm>
                <a:off x="4016337" y="111974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3"/>
              <p:cNvSpPr/>
              <p:nvPr/>
            </p:nvSpPr>
            <p:spPr>
              <a:xfrm>
                <a:off x="3999813" y="109969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3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23" y="2636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3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3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49"/>
                    </a:lnTo>
                    <a:cubicBezTo>
                      <a:pt x="90" y="350"/>
                      <a:pt x="0" y="463"/>
                      <a:pt x="11" y="564"/>
                    </a:cubicBezTo>
                    <a:cubicBezTo>
                      <a:pt x="11" y="677"/>
                      <a:pt x="124" y="789"/>
                      <a:pt x="327" y="902"/>
                    </a:cubicBezTo>
                    <a:cubicBezTo>
                      <a:pt x="462" y="981"/>
                      <a:pt x="620" y="1037"/>
                      <a:pt x="777" y="1082"/>
                    </a:cubicBezTo>
                    <a:cubicBezTo>
                      <a:pt x="935" y="1116"/>
                      <a:pt x="1081" y="1138"/>
                      <a:pt x="1216" y="1150"/>
                    </a:cubicBezTo>
                    <a:cubicBezTo>
                      <a:pt x="1352" y="1150"/>
                      <a:pt x="1577" y="1150"/>
                      <a:pt x="1904" y="1138"/>
                    </a:cubicBezTo>
                    <a:cubicBezTo>
                      <a:pt x="2095" y="1138"/>
                      <a:pt x="2241" y="1150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5"/>
                      <a:pt x="2782" y="1409"/>
                      <a:pt x="2782" y="1431"/>
                    </a:cubicBezTo>
                    <a:cubicBezTo>
                      <a:pt x="2793" y="1454"/>
                      <a:pt x="2782" y="1476"/>
                      <a:pt x="2737" y="1499"/>
                    </a:cubicBezTo>
                    <a:cubicBezTo>
                      <a:pt x="2709" y="1510"/>
                      <a:pt x="2684" y="1516"/>
                      <a:pt x="2658" y="1516"/>
                    </a:cubicBezTo>
                    <a:cubicBezTo>
                      <a:pt x="2633" y="1516"/>
                      <a:pt x="2608" y="1510"/>
                      <a:pt x="2579" y="1499"/>
                    </a:cubicBezTo>
                    <a:cubicBezTo>
                      <a:pt x="2512" y="1487"/>
                      <a:pt x="2399" y="1420"/>
                      <a:pt x="2219" y="1319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7"/>
                    </a:cubicBezTo>
                    <a:cubicBezTo>
                      <a:pt x="2407" y="1839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2"/>
                    </a:lnTo>
                    <a:lnTo>
                      <a:pt x="3334" y="1656"/>
                    </a:lnTo>
                    <a:cubicBezTo>
                      <a:pt x="3514" y="1544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3"/>
                    </a:cubicBezTo>
                    <a:cubicBezTo>
                      <a:pt x="2579" y="699"/>
                      <a:pt x="2444" y="677"/>
                      <a:pt x="2332" y="665"/>
                    </a:cubicBezTo>
                    <a:cubicBezTo>
                      <a:pt x="2219" y="665"/>
                      <a:pt x="2027" y="665"/>
                      <a:pt x="1757" y="677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7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8"/>
                      <a:pt x="766" y="485"/>
                    </a:cubicBezTo>
                    <a:cubicBezTo>
                      <a:pt x="755" y="463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9"/>
                      <a:pt x="1093" y="474"/>
                      <a:pt x="1216" y="530"/>
                    </a:cubicBezTo>
                    <a:lnTo>
                      <a:pt x="1329" y="598"/>
                    </a:lnTo>
                    <a:lnTo>
                      <a:pt x="1971" y="339"/>
                    </a:lnTo>
                    <a:cubicBezTo>
                      <a:pt x="1915" y="305"/>
                      <a:pt x="1881" y="282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3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9"/>
                    </a:moveTo>
                    <a:lnTo>
                      <a:pt x="1329" y="598"/>
                    </a:lnTo>
                    <a:lnTo>
                      <a:pt x="1216" y="530"/>
                    </a:lnTo>
                    <a:cubicBezTo>
                      <a:pt x="1093" y="474"/>
                      <a:pt x="1014" y="429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3"/>
                      <a:pt x="766" y="485"/>
                    </a:cubicBezTo>
                    <a:cubicBezTo>
                      <a:pt x="777" y="508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7"/>
                    </a:cubicBezTo>
                    <a:cubicBezTo>
                      <a:pt x="1250" y="688"/>
                      <a:pt x="1453" y="688"/>
                      <a:pt x="1757" y="677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7"/>
                      <a:pt x="2579" y="699"/>
                      <a:pt x="2726" y="733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4"/>
                      <a:pt x="3334" y="1656"/>
                    </a:cubicBezTo>
                    <a:lnTo>
                      <a:pt x="3582" y="1792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7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9"/>
                    </a:lnTo>
                    <a:cubicBezTo>
                      <a:pt x="2399" y="1420"/>
                      <a:pt x="2512" y="1487"/>
                      <a:pt x="2579" y="1499"/>
                    </a:cubicBezTo>
                    <a:cubicBezTo>
                      <a:pt x="2636" y="1521"/>
                      <a:pt x="2681" y="1521"/>
                      <a:pt x="2737" y="1499"/>
                    </a:cubicBezTo>
                    <a:cubicBezTo>
                      <a:pt x="2782" y="1476"/>
                      <a:pt x="2793" y="1454"/>
                      <a:pt x="2782" y="1431"/>
                    </a:cubicBezTo>
                    <a:cubicBezTo>
                      <a:pt x="2782" y="1409"/>
                      <a:pt x="2737" y="1375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50"/>
                      <a:pt x="2095" y="1138"/>
                      <a:pt x="1904" y="1138"/>
                    </a:cubicBezTo>
                    <a:cubicBezTo>
                      <a:pt x="1577" y="1150"/>
                      <a:pt x="1352" y="1150"/>
                      <a:pt x="1216" y="1150"/>
                    </a:cubicBezTo>
                    <a:cubicBezTo>
                      <a:pt x="1081" y="1138"/>
                      <a:pt x="935" y="1116"/>
                      <a:pt x="777" y="1082"/>
                    </a:cubicBezTo>
                    <a:cubicBezTo>
                      <a:pt x="620" y="1037"/>
                      <a:pt x="462" y="981"/>
                      <a:pt x="327" y="902"/>
                    </a:cubicBezTo>
                    <a:cubicBezTo>
                      <a:pt x="124" y="789"/>
                      <a:pt x="11" y="677"/>
                      <a:pt x="11" y="564"/>
                    </a:cubicBezTo>
                    <a:cubicBezTo>
                      <a:pt x="0" y="463"/>
                      <a:pt x="90" y="350"/>
                      <a:pt x="282" y="249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82"/>
                      <a:pt x="1915" y="305"/>
                      <a:pt x="1971" y="33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3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extrusionOk="0">
                    <a:moveTo>
                      <a:pt x="3177" y="1"/>
                    </a:move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lnTo>
                      <a:pt x="5982" y="1150"/>
                    </a:lnTo>
                    <a:cubicBezTo>
                      <a:pt x="5441" y="463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3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4"/>
                      <a:pt x="3177" y="4404"/>
                    </a:cubicBezTo>
                    <a:cubicBezTo>
                      <a:pt x="4934" y="4404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3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fill="none" extrusionOk="0">
                    <a:moveTo>
                      <a:pt x="5982" y="1150"/>
                    </a:moveTo>
                    <a:cubicBezTo>
                      <a:pt x="5441" y="463"/>
                      <a:pt x="4393" y="1"/>
                      <a:pt x="3177" y="1"/>
                    </a:cubicBez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3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4"/>
                      <a:pt x="3177" y="4404"/>
                    </a:cubicBezTo>
                    <a:cubicBezTo>
                      <a:pt x="1420" y="4404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3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3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3"/>
              <p:cNvSpPr/>
              <p:nvPr/>
            </p:nvSpPr>
            <p:spPr>
              <a:xfrm>
                <a:off x="3781826" y="1253157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14"/>
                      <a:pt x="1" y="980"/>
                      <a:pt x="1" y="958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3"/>
              <p:cNvSpPr/>
              <p:nvPr/>
            </p:nvSpPr>
            <p:spPr>
              <a:xfrm>
                <a:off x="3805825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3"/>
              <p:cNvSpPr/>
              <p:nvPr/>
            </p:nvSpPr>
            <p:spPr>
              <a:xfrm>
                <a:off x="3828637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3"/>
              <p:cNvSpPr/>
              <p:nvPr/>
            </p:nvSpPr>
            <p:spPr>
              <a:xfrm>
                <a:off x="3849912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3"/>
              <p:cNvSpPr/>
              <p:nvPr/>
            </p:nvSpPr>
            <p:spPr>
              <a:xfrm>
                <a:off x="3868008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3"/>
              <p:cNvSpPr/>
              <p:nvPr/>
            </p:nvSpPr>
            <p:spPr>
              <a:xfrm>
                <a:off x="3884147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3"/>
              <p:cNvSpPr/>
              <p:nvPr/>
            </p:nvSpPr>
            <p:spPr>
              <a:xfrm>
                <a:off x="3757023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3"/>
              <p:cNvSpPr/>
              <p:nvPr/>
            </p:nvSpPr>
            <p:spPr>
              <a:xfrm>
                <a:off x="3734211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3"/>
              <p:cNvSpPr/>
              <p:nvPr/>
            </p:nvSpPr>
            <p:spPr>
              <a:xfrm>
                <a:off x="3712971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3"/>
              <p:cNvSpPr/>
              <p:nvPr/>
            </p:nvSpPr>
            <p:spPr>
              <a:xfrm>
                <a:off x="3694876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3"/>
              <p:cNvSpPr/>
              <p:nvPr/>
            </p:nvSpPr>
            <p:spPr>
              <a:xfrm>
                <a:off x="3678736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3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48"/>
                      <a:pt x="1104" y="3402"/>
                      <a:pt x="2456" y="3402"/>
                    </a:cubicBezTo>
                    <a:cubicBezTo>
                      <a:pt x="3819" y="3402"/>
                      <a:pt x="4911" y="2648"/>
                      <a:pt x="4911" y="1702"/>
                    </a:cubicBezTo>
                    <a:cubicBezTo>
                      <a:pt x="4911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3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48"/>
                      <a:pt x="3819" y="3402"/>
                      <a:pt x="2456" y="3402"/>
                    </a:cubicBezTo>
                    <a:cubicBezTo>
                      <a:pt x="1104" y="3402"/>
                      <a:pt x="1" y="2648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11" y="767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3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8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0"/>
                    </a:cubicBezTo>
                    <a:cubicBezTo>
                      <a:pt x="462" y="969"/>
                      <a:pt x="608" y="1025"/>
                      <a:pt x="777" y="1071"/>
                    </a:cubicBezTo>
                    <a:cubicBezTo>
                      <a:pt x="935" y="1104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4"/>
                      <a:pt x="2523" y="1251"/>
                      <a:pt x="2681" y="1330"/>
                    </a:cubicBezTo>
                    <a:cubicBezTo>
                      <a:pt x="2737" y="1363"/>
                      <a:pt x="2771" y="1397"/>
                      <a:pt x="2782" y="1420"/>
                    </a:cubicBezTo>
                    <a:cubicBezTo>
                      <a:pt x="2793" y="1453"/>
                      <a:pt x="2782" y="1465"/>
                      <a:pt x="2737" y="1487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7"/>
                    </a:cubicBezTo>
                    <a:cubicBezTo>
                      <a:pt x="2512" y="1476"/>
                      <a:pt x="2399" y="1408"/>
                      <a:pt x="2208" y="1307"/>
                    </a:cubicBezTo>
                    <a:lnTo>
                      <a:pt x="2050" y="1217"/>
                    </a:lnTo>
                    <a:lnTo>
                      <a:pt x="1408" y="1476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19" y="1828"/>
                      <a:pt x="2471" y="1829"/>
                      <a:pt x="2522" y="1829"/>
                    </a:cubicBezTo>
                    <a:cubicBezTo>
                      <a:pt x="2708" y="1829"/>
                      <a:pt x="2877" y="1811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2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6"/>
                      <a:pt x="2715" y="733"/>
                    </a:cubicBezTo>
                    <a:cubicBezTo>
                      <a:pt x="2579" y="688"/>
                      <a:pt x="2444" y="665"/>
                      <a:pt x="2332" y="654"/>
                    </a:cubicBezTo>
                    <a:cubicBezTo>
                      <a:pt x="2219" y="654"/>
                      <a:pt x="2028" y="654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20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1"/>
                      <a:pt x="958" y="406"/>
                    </a:cubicBezTo>
                    <a:cubicBezTo>
                      <a:pt x="1014" y="417"/>
                      <a:pt x="1093" y="462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3"/>
                      <a:pt x="1870" y="271"/>
                      <a:pt x="1847" y="248"/>
                    </a:cubicBezTo>
                    <a:cubicBezTo>
                      <a:pt x="1645" y="147"/>
                      <a:pt x="1442" y="79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1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3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2"/>
                      <a:pt x="1014" y="417"/>
                      <a:pt x="958" y="406"/>
                    </a:cubicBezTo>
                    <a:cubicBezTo>
                      <a:pt x="901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20"/>
                      <a:pt x="1081" y="665"/>
                      <a:pt x="1160" y="665"/>
                    </a:cubicBezTo>
                    <a:cubicBezTo>
                      <a:pt x="1250" y="676"/>
                      <a:pt x="1442" y="676"/>
                      <a:pt x="1757" y="665"/>
                    </a:cubicBezTo>
                    <a:cubicBezTo>
                      <a:pt x="2028" y="654"/>
                      <a:pt x="2219" y="654"/>
                      <a:pt x="2332" y="654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6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2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36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76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8"/>
                      <a:pt x="2512" y="1476"/>
                      <a:pt x="2568" y="1487"/>
                    </a:cubicBezTo>
                    <a:cubicBezTo>
                      <a:pt x="2625" y="1510"/>
                      <a:pt x="2681" y="1510"/>
                      <a:pt x="2737" y="1487"/>
                    </a:cubicBezTo>
                    <a:cubicBezTo>
                      <a:pt x="2782" y="1465"/>
                      <a:pt x="2793" y="1453"/>
                      <a:pt x="2782" y="1420"/>
                    </a:cubicBezTo>
                    <a:cubicBezTo>
                      <a:pt x="2771" y="1397"/>
                      <a:pt x="2737" y="1363"/>
                      <a:pt x="2681" y="1330"/>
                    </a:cubicBezTo>
                    <a:cubicBezTo>
                      <a:pt x="2523" y="1251"/>
                      <a:pt x="2411" y="1194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4"/>
                      <a:pt x="777" y="1071"/>
                    </a:cubicBezTo>
                    <a:cubicBezTo>
                      <a:pt x="608" y="1025"/>
                      <a:pt x="462" y="969"/>
                      <a:pt x="316" y="890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8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5" y="147"/>
                      <a:pt x="1847" y="248"/>
                    </a:cubicBezTo>
                    <a:cubicBezTo>
                      <a:pt x="1870" y="271"/>
                      <a:pt x="1915" y="293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lnTo>
                      <a:pt x="5982" y="1161"/>
                    </a:lnTo>
                    <a:cubicBezTo>
                      <a:pt x="5441" y="473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3"/>
              <p:cNvSpPr/>
              <p:nvPr/>
            </p:nvSpPr>
            <p:spPr>
              <a:xfrm>
                <a:off x="3674793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92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92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5982" y="1161"/>
                    </a:moveTo>
                    <a:cubicBezTo>
                      <a:pt x="5441" y="473"/>
                      <a:pt x="4393" y="0"/>
                      <a:pt x="3177" y="0"/>
                    </a:cubicBez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92"/>
                      <a:pt x="1420" y="0"/>
                      <a:pt x="3177" y="0"/>
                    </a:cubicBezTo>
                    <a:cubicBezTo>
                      <a:pt x="4934" y="0"/>
                      <a:pt x="6353" y="992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3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9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3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9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3"/>
              <p:cNvSpPr/>
              <p:nvPr/>
            </p:nvSpPr>
            <p:spPr>
              <a:xfrm>
                <a:off x="3781826" y="119020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03"/>
                      <a:pt x="1" y="980"/>
                      <a:pt x="1" y="957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3"/>
              <p:cNvSpPr/>
              <p:nvPr/>
            </p:nvSpPr>
            <p:spPr>
              <a:xfrm>
                <a:off x="3805825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3"/>
              <p:cNvSpPr/>
              <p:nvPr/>
            </p:nvSpPr>
            <p:spPr>
              <a:xfrm>
                <a:off x="3828637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3"/>
              <p:cNvSpPr/>
              <p:nvPr/>
            </p:nvSpPr>
            <p:spPr>
              <a:xfrm>
                <a:off x="3849912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3"/>
              <p:cNvSpPr/>
              <p:nvPr/>
            </p:nvSpPr>
            <p:spPr>
              <a:xfrm>
                <a:off x="3868008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3"/>
              <p:cNvSpPr/>
              <p:nvPr/>
            </p:nvSpPr>
            <p:spPr>
              <a:xfrm>
                <a:off x="3884147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3"/>
              <p:cNvSpPr/>
              <p:nvPr/>
            </p:nvSpPr>
            <p:spPr>
              <a:xfrm>
                <a:off x="3757023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3"/>
              <p:cNvSpPr/>
              <p:nvPr/>
            </p:nvSpPr>
            <p:spPr>
              <a:xfrm>
                <a:off x="3734211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3"/>
              <p:cNvSpPr/>
              <p:nvPr/>
            </p:nvSpPr>
            <p:spPr>
              <a:xfrm>
                <a:off x="3712971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3"/>
              <p:cNvSpPr/>
              <p:nvPr/>
            </p:nvSpPr>
            <p:spPr>
              <a:xfrm>
                <a:off x="3694876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3"/>
              <p:cNvSpPr/>
              <p:nvPr/>
            </p:nvSpPr>
            <p:spPr>
              <a:xfrm>
                <a:off x="3678736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3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55"/>
                      <a:pt x="1" y="1702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11" y="2636"/>
                      <a:pt x="4911" y="1702"/>
                    </a:cubicBezTo>
                    <a:cubicBezTo>
                      <a:pt x="4911" y="755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3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2"/>
                    </a:cubicBezTo>
                    <a:cubicBezTo>
                      <a:pt x="1" y="755"/>
                      <a:pt x="1104" y="1"/>
                      <a:pt x="2456" y="1"/>
                    </a:cubicBezTo>
                    <a:cubicBezTo>
                      <a:pt x="3819" y="1"/>
                      <a:pt x="4911" y="755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3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extrusionOk="0">
                    <a:moveTo>
                      <a:pt x="361" y="0"/>
                    </a:moveTo>
                    <a:lnTo>
                      <a:pt x="57" y="124"/>
                    </a:lnTo>
                    <a:lnTo>
                      <a:pt x="282" y="248"/>
                    </a:lnTo>
                    <a:cubicBezTo>
                      <a:pt x="90" y="349"/>
                      <a:pt x="0" y="462"/>
                      <a:pt x="0" y="563"/>
                    </a:cubicBezTo>
                    <a:cubicBezTo>
                      <a:pt x="11" y="676"/>
                      <a:pt x="113" y="789"/>
                      <a:pt x="316" y="901"/>
                    </a:cubicBezTo>
                    <a:cubicBezTo>
                      <a:pt x="462" y="980"/>
                      <a:pt x="608" y="1036"/>
                      <a:pt x="777" y="1081"/>
                    </a:cubicBezTo>
                    <a:cubicBezTo>
                      <a:pt x="935" y="1115"/>
                      <a:pt x="1081" y="1138"/>
                      <a:pt x="1217" y="1149"/>
                    </a:cubicBezTo>
                    <a:cubicBezTo>
                      <a:pt x="1341" y="1149"/>
                      <a:pt x="1577" y="1149"/>
                      <a:pt x="1904" y="1138"/>
                    </a:cubicBezTo>
                    <a:cubicBezTo>
                      <a:pt x="2095" y="1138"/>
                      <a:pt x="2230" y="1149"/>
                      <a:pt x="2320" y="1172"/>
                    </a:cubicBezTo>
                    <a:cubicBezTo>
                      <a:pt x="2411" y="1205"/>
                      <a:pt x="2523" y="1262"/>
                      <a:pt x="2681" y="1340"/>
                    </a:cubicBezTo>
                    <a:cubicBezTo>
                      <a:pt x="2737" y="1374"/>
                      <a:pt x="2771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09"/>
                      <a:pt x="2681" y="1515"/>
                      <a:pt x="2653" y="1515"/>
                    </a:cubicBezTo>
                    <a:cubicBezTo>
                      <a:pt x="2625" y="1515"/>
                      <a:pt x="2596" y="1509"/>
                      <a:pt x="2568" y="1498"/>
                    </a:cubicBezTo>
                    <a:cubicBezTo>
                      <a:pt x="2512" y="1476"/>
                      <a:pt x="2399" y="1419"/>
                      <a:pt x="2208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32" y="1566"/>
                    </a:lnTo>
                    <a:cubicBezTo>
                      <a:pt x="1836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69" y="1815"/>
                      <a:pt x="3019" y="1768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23" y="1656"/>
                    </a:lnTo>
                    <a:cubicBezTo>
                      <a:pt x="3514" y="1543"/>
                      <a:pt x="3593" y="1431"/>
                      <a:pt x="3559" y="1307"/>
                    </a:cubicBezTo>
                    <a:cubicBezTo>
                      <a:pt x="3537" y="1183"/>
                      <a:pt x="3402" y="1059"/>
                      <a:pt x="3154" y="924"/>
                    </a:cubicBezTo>
                    <a:cubicBezTo>
                      <a:pt x="3007" y="834"/>
                      <a:pt x="2861" y="777"/>
                      <a:pt x="2715" y="732"/>
                    </a:cubicBezTo>
                    <a:cubicBezTo>
                      <a:pt x="2579" y="698"/>
                      <a:pt x="2444" y="676"/>
                      <a:pt x="2332" y="665"/>
                    </a:cubicBezTo>
                    <a:cubicBezTo>
                      <a:pt x="2219" y="665"/>
                      <a:pt x="2028" y="665"/>
                      <a:pt x="1757" y="676"/>
                    </a:cubicBezTo>
                    <a:cubicBezTo>
                      <a:pt x="1547" y="676"/>
                      <a:pt x="1392" y="681"/>
                      <a:pt x="1285" y="681"/>
                    </a:cubicBezTo>
                    <a:cubicBezTo>
                      <a:pt x="1232" y="681"/>
                      <a:pt x="1190" y="680"/>
                      <a:pt x="1160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4"/>
                    </a:cubicBezTo>
                    <a:cubicBezTo>
                      <a:pt x="755" y="462"/>
                      <a:pt x="766" y="439"/>
                      <a:pt x="811" y="417"/>
                    </a:cubicBezTo>
                    <a:cubicBezTo>
                      <a:pt x="837" y="410"/>
                      <a:pt x="863" y="404"/>
                      <a:pt x="891" y="404"/>
                    </a:cubicBezTo>
                    <a:cubicBezTo>
                      <a:pt x="912" y="404"/>
                      <a:pt x="934" y="407"/>
                      <a:pt x="958" y="417"/>
                    </a:cubicBezTo>
                    <a:cubicBezTo>
                      <a:pt x="1014" y="428"/>
                      <a:pt x="1093" y="462"/>
                      <a:pt x="1217" y="530"/>
                    </a:cubicBezTo>
                    <a:lnTo>
                      <a:pt x="1329" y="59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64" y="334"/>
                      <a:pt x="1968" y="336"/>
                      <a:pt x="1971" y="338"/>
                    </a:cubicBezTo>
                    <a:lnTo>
                      <a:pt x="1971" y="32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09" y="301"/>
                      <a:pt x="1868" y="280"/>
                      <a:pt x="1847" y="259"/>
                    </a:cubicBezTo>
                    <a:cubicBezTo>
                      <a:pt x="1645" y="147"/>
                      <a:pt x="1442" y="79"/>
                      <a:pt x="1228" y="56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4" y="73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3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fill="none" extrusionOk="0">
                    <a:moveTo>
                      <a:pt x="1971" y="327"/>
                    </a:moveTo>
                    <a:lnTo>
                      <a:pt x="1329" y="597"/>
                    </a:lnTo>
                    <a:lnTo>
                      <a:pt x="1217" y="530"/>
                    </a:lnTo>
                    <a:cubicBezTo>
                      <a:pt x="1093" y="462"/>
                      <a:pt x="1014" y="428"/>
                      <a:pt x="958" y="417"/>
                    </a:cubicBezTo>
                    <a:cubicBezTo>
                      <a:pt x="901" y="394"/>
                      <a:pt x="856" y="406"/>
                      <a:pt x="811" y="417"/>
                    </a:cubicBezTo>
                    <a:cubicBezTo>
                      <a:pt x="766" y="439"/>
                      <a:pt x="755" y="462"/>
                      <a:pt x="766" y="484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60" y="676"/>
                    </a:cubicBezTo>
                    <a:cubicBezTo>
                      <a:pt x="1250" y="687"/>
                      <a:pt x="1442" y="676"/>
                      <a:pt x="1757" y="676"/>
                    </a:cubicBezTo>
                    <a:cubicBezTo>
                      <a:pt x="2028" y="665"/>
                      <a:pt x="2219" y="665"/>
                      <a:pt x="2332" y="665"/>
                    </a:cubicBezTo>
                    <a:cubicBezTo>
                      <a:pt x="2444" y="676"/>
                      <a:pt x="2579" y="698"/>
                      <a:pt x="2715" y="732"/>
                    </a:cubicBezTo>
                    <a:cubicBezTo>
                      <a:pt x="2861" y="777"/>
                      <a:pt x="3007" y="834"/>
                      <a:pt x="3154" y="924"/>
                    </a:cubicBezTo>
                    <a:cubicBezTo>
                      <a:pt x="3402" y="1059"/>
                      <a:pt x="3537" y="1183"/>
                      <a:pt x="3559" y="1307"/>
                    </a:cubicBezTo>
                    <a:cubicBezTo>
                      <a:pt x="3593" y="1431"/>
                      <a:pt x="3514" y="1543"/>
                      <a:pt x="3323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19" y="1768"/>
                    </a:lnTo>
                    <a:cubicBezTo>
                      <a:pt x="2839" y="1825"/>
                      <a:pt x="2613" y="1847"/>
                      <a:pt x="2365" y="1836"/>
                    </a:cubicBezTo>
                    <a:cubicBezTo>
                      <a:pt x="2118" y="1825"/>
                      <a:pt x="1836" y="1735"/>
                      <a:pt x="1532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08" y="1318"/>
                    </a:lnTo>
                    <a:cubicBezTo>
                      <a:pt x="2399" y="1419"/>
                      <a:pt x="2512" y="1476"/>
                      <a:pt x="2568" y="1498"/>
                    </a:cubicBezTo>
                    <a:cubicBezTo>
                      <a:pt x="2625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71" y="1408"/>
                      <a:pt x="2737" y="1374"/>
                      <a:pt x="2681" y="1340"/>
                    </a:cubicBezTo>
                    <a:cubicBezTo>
                      <a:pt x="2523" y="1262"/>
                      <a:pt x="2411" y="1205"/>
                      <a:pt x="2320" y="1172"/>
                    </a:cubicBezTo>
                    <a:cubicBezTo>
                      <a:pt x="2230" y="1149"/>
                      <a:pt x="2095" y="1138"/>
                      <a:pt x="1904" y="1138"/>
                    </a:cubicBezTo>
                    <a:cubicBezTo>
                      <a:pt x="1577" y="1149"/>
                      <a:pt x="1341" y="1149"/>
                      <a:pt x="1217" y="1149"/>
                    </a:cubicBezTo>
                    <a:cubicBezTo>
                      <a:pt x="1081" y="1138"/>
                      <a:pt x="935" y="1115"/>
                      <a:pt x="777" y="1081"/>
                    </a:cubicBezTo>
                    <a:cubicBezTo>
                      <a:pt x="608" y="1036"/>
                      <a:pt x="462" y="980"/>
                      <a:pt x="316" y="901"/>
                    </a:cubicBezTo>
                    <a:cubicBezTo>
                      <a:pt x="113" y="789"/>
                      <a:pt x="11" y="676"/>
                      <a:pt x="0" y="563"/>
                    </a:cubicBezTo>
                    <a:cubicBezTo>
                      <a:pt x="0" y="462"/>
                      <a:pt x="90" y="349"/>
                      <a:pt x="282" y="248"/>
                    </a:cubicBezTo>
                    <a:lnTo>
                      <a:pt x="57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6"/>
                      <a:pt x="1014" y="34"/>
                      <a:pt x="1228" y="56"/>
                    </a:cubicBezTo>
                    <a:cubicBezTo>
                      <a:pt x="1442" y="79"/>
                      <a:pt x="1645" y="147"/>
                      <a:pt x="1847" y="259"/>
                    </a:cubicBezTo>
                    <a:cubicBezTo>
                      <a:pt x="1870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3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lnTo>
                      <a:pt x="5982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3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3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fill="none" extrusionOk="0">
                    <a:moveTo>
                      <a:pt x="5982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3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3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3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3"/>
              <p:cNvSpPr/>
              <p:nvPr/>
            </p:nvSpPr>
            <p:spPr>
              <a:xfrm>
                <a:off x="3781826" y="111936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cubicBezTo>
                      <a:pt x="1" y="1003"/>
                      <a:pt x="1" y="981"/>
                      <a:pt x="1" y="947"/>
                    </a:cubicBez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3"/>
              <p:cNvSpPr/>
              <p:nvPr/>
            </p:nvSpPr>
            <p:spPr>
              <a:xfrm>
                <a:off x="3805825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3"/>
              <p:cNvSpPr/>
              <p:nvPr/>
            </p:nvSpPr>
            <p:spPr>
              <a:xfrm>
                <a:off x="3828637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3"/>
              <p:cNvSpPr/>
              <p:nvPr/>
            </p:nvSpPr>
            <p:spPr>
              <a:xfrm>
                <a:off x="3849912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3"/>
              <p:cNvSpPr/>
              <p:nvPr/>
            </p:nvSpPr>
            <p:spPr>
              <a:xfrm>
                <a:off x="3868008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3"/>
              <p:cNvSpPr/>
              <p:nvPr/>
            </p:nvSpPr>
            <p:spPr>
              <a:xfrm>
                <a:off x="3884147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3"/>
              <p:cNvSpPr/>
              <p:nvPr/>
            </p:nvSpPr>
            <p:spPr>
              <a:xfrm>
                <a:off x="3757023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3"/>
              <p:cNvSpPr/>
              <p:nvPr/>
            </p:nvSpPr>
            <p:spPr>
              <a:xfrm>
                <a:off x="3734211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3"/>
              <p:cNvSpPr/>
              <p:nvPr/>
            </p:nvSpPr>
            <p:spPr>
              <a:xfrm>
                <a:off x="3712971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3"/>
              <p:cNvSpPr/>
              <p:nvPr/>
            </p:nvSpPr>
            <p:spPr>
              <a:xfrm>
                <a:off x="3694876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3"/>
              <p:cNvSpPr/>
              <p:nvPr/>
            </p:nvSpPr>
            <p:spPr>
              <a:xfrm>
                <a:off x="3678736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3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11" y="2647"/>
                      <a:pt x="4911" y="1701"/>
                    </a:cubicBezTo>
                    <a:cubicBezTo>
                      <a:pt x="4911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3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fill="none" extrusionOk="0">
                    <a:moveTo>
                      <a:pt x="4911" y="1701"/>
                    </a:moveTo>
                    <a:cubicBezTo>
                      <a:pt x="4911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11" y="766"/>
                      <a:pt x="4911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3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9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1"/>
                    </a:cubicBezTo>
                    <a:cubicBezTo>
                      <a:pt x="462" y="969"/>
                      <a:pt x="608" y="1026"/>
                      <a:pt x="777" y="1071"/>
                    </a:cubicBezTo>
                    <a:cubicBezTo>
                      <a:pt x="935" y="1105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5"/>
                      <a:pt x="2523" y="1251"/>
                      <a:pt x="2681" y="1330"/>
                    </a:cubicBezTo>
                    <a:cubicBezTo>
                      <a:pt x="2737" y="1364"/>
                      <a:pt x="2771" y="1397"/>
                      <a:pt x="2782" y="1420"/>
                    </a:cubicBezTo>
                    <a:cubicBezTo>
                      <a:pt x="2793" y="1454"/>
                      <a:pt x="2782" y="1465"/>
                      <a:pt x="2737" y="1488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8"/>
                    </a:cubicBezTo>
                    <a:cubicBezTo>
                      <a:pt x="2512" y="1476"/>
                      <a:pt x="2399" y="1409"/>
                      <a:pt x="2208" y="1307"/>
                    </a:cubicBezTo>
                    <a:lnTo>
                      <a:pt x="2050" y="1217"/>
                    </a:lnTo>
                    <a:lnTo>
                      <a:pt x="1408" y="1488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3" y="1834"/>
                      <a:pt x="2884" y="1809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3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7"/>
                      <a:pt x="2715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4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32"/>
                      <a:pt x="879" y="564"/>
                    </a:cubicBezTo>
                    <a:cubicBezTo>
                      <a:pt x="822" y="530"/>
                      <a:pt x="777" y="508"/>
                      <a:pt x="766" y="474"/>
                    </a:cubicBezTo>
                    <a:cubicBezTo>
                      <a:pt x="755" y="451"/>
                      <a:pt x="766" y="429"/>
                      <a:pt x="811" y="418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2"/>
                      <a:pt x="958" y="406"/>
                    </a:cubicBezTo>
                    <a:cubicBezTo>
                      <a:pt x="1014" y="418"/>
                      <a:pt x="1093" y="463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70" y="271"/>
                      <a:pt x="1847" y="249"/>
                    </a:cubicBezTo>
                    <a:cubicBezTo>
                      <a:pt x="1645" y="147"/>
                      <a:pt x="1442" y="80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2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3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3"/>
                      <a:pt x="1014" y="418"/>
                      <a:pt x="958" y="406"/>
                    </a:cubicBezTo>
                    <a:cubicBezTo>
                      <a:pt x="901" y="395"/>
                      <a:pt x="856" y="395"/>
                      <a:pt x="811" y="418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508"/>
                      <a:pt x="822" y="530"/>
                      <a:pt x="879" y="564"/>
                    </a:cubicBezTo>
                    <a:cubicBezTo>
                      <a:pt x="991" y="632"/>
                      <a:pt x="1081" y="665"/>
                      <a:pt x="1160" y="665"/>
                    </a:cubicBezTo>
                    <a:cubicBezTo>
                      <a:pt x="1250" y="677"/>
                      <a:pt x="1442" y="677"/>
                      <a:pt x="1757" y="665"/>
                    </a:cubicBezTo>
                    <a:cubicBezTo>
                      <a:pt x="2028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7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3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48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88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9"/>
                      <a:pt x="2512" y="1476"/>
                      <a:pt x="2568" y="1488"/>
                    </a:cubicBezTo>
                    <a:cubicBezTo>
                      <a:pt x="2625" y="1510"/>
                      <a:pt x="2681" y="1510"/>
                      <a:pt x="2737" y="1488"/>
                    </a:cubicBezTo>
                    <a:cubicBezTo>
                      <a:pt x="2782" y="1465"/>
                      <a:pt x="2793" y="1454"/>
                      <a:pt x="2782" y="1420"/>
                    </a:cubicBezTo>
                    <a:cubicBezTo>
                      <a:pt x="2771" y="1397"/>
                      <a:pt x="2737" y="1364"/>
                      <a:pt x="2681" y="1330"/>
                    </a:cubicBezTo>
                    <a:cubicBezTo>
                      <a:pt x="2523" y="1251"/>
                      <a:pt x="2411" y="1195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5"/>
                      <a:pt x="777" y="1071"/>
                    </a:cubicBezTo>
                    <a:cubicBezTo>
                      <a:pt x="608" y="1026"/>
                      <a:pt x="462" y="969"/>
                      <a:pt x="316" y="891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9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5" y="147"/>
                      <a:pt x="1847" y="249"/>
                    </a:cubicBezTo>
                    <a:cubicBezTo>
                      <a:pt x="1870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74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74"/>
                      <a:pt x="4393" y="1"/>
                      <a:pt x="3188" y="1"/>
                    </a:cubicBez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4"/>
                      <a:pt x="4945" y="4405"/>
                      <a:pt x="3188" y="4405"/>
                    </a:cubicBezTo>
                    <a:cubicBezTo>
                      <a:pt x="1431" y="4405"/>
                      <a:pt x="0" y="3414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3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2"/>
                      <a:pt x="0" y="2208"/>
                    </a:cubicBezTo>
                    <a:cubicBezTo>
                      <a:pt x="0" y="3424"/>
                      <a:pt x="1431" y="4404"/>
                      <a:pt x="3188" y="4404"/>
                    </a:cubicBezTo>
                    <a:cubicBezTo>
                      <a:pt x="4945" y="4404"/>
                      <a:pt x="6364" y="3424"/>
                      <a:pt x="6364" y="2208"/>
                    </a:cubicBezTo>
                    <a:cubicBezTo>
                      <a:pt x="6364" y="992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3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4"/>
                      <a:pt x="4945" y="4404"/>
                      <a:pt x="3188" y="4404"/>
                    </a:cubicBezTo>
                    <a:cubicBezTo>
                      <a:pt x="1431" y="4404"/>
                      <a:pt x="0" y="3424"/>
                      <a:pt x="0" y="2208"/>
                    </a:cubicBezTo>
                    <a:cubicBezTo>
                      <a:pt x="0" y="992"/>
                      <a:pt x="1431" y="0"/>
                      <a:pt x="3188" y="0"/>
                    </a:cubicBezTo>
                    <a:cubicBezTo>
                      <a:pt x="4945" y="0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3"/>
              <p:cNvSpPr/>
              <p:nvPr/>
            </p:nvSpPr>
            <p:spPr>
              <a:xfrm>
                <a:off x="3958905" y="1358203"/>
                <a:ext cx="419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11" y="958"/>
                    </a:cubicBezTo>
                    <a:lnTo>
                      <a:pt x="1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3"/>
              <p:cNvSpPr/>
              <p:nvPr/>
            </p:nvSpPr>
            <p:spPr>
              <a:xfrm>
                <a:off x="3983289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3"/>
              <p:cNvSpPr/>
              <p:nvPr/>
            </p:nvSpPr>
            <p:spPr>
              <a:xfrm>
                <a:off x="400610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3"/>
              <p:cNvSpPr/>
              <p:nvPr/>
            </p:nvSpPr>
            <p:spPr>
              <a:xfrm>
                <a:off x="4027341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3"/>
              <p:cNvSpPr/>
              <p:nvPr/>
            </p:nvSpPr>
            <p:spPr>
              <a:xfrm>
                <a:off x="4045052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3"/>
              <p:cNvSpPr/>
              <p:nvPr/>
            </p:nvSpPr>
            <p:spPr>
              <a:xfrm>
                <a:off x="406157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3"/>
              <p:cNvSpPr/>
              <p:nvPr/>
            </p:nvSpPr>
            <p:spPr>
              <a:xfrm>
                <a:off x="3934487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3"/>
              <p:cNvSpPr/>
              <p:nvPr/>
            </p:nvSpPr>
            <p:spPr>
              <a:xfrm>
                <a:off x="391129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3"/>
              <p:cNvSpPr/>
              <p:nvPr/>
            </p:nvSpPr>
            <p:spPr>
              <a:xfrm>
                <a:off x="3890435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3"/>
              <p:cNvSpPr/>
              <p:nvPr/>
            </p:nvSpPr>
            <p:spPr>
              <a:xfrm>
                <a:off x="3872339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3"/>
              <p:cNvSpPr/>
              <p:nvPr/>
            </p:nvSpPr>
            <p:spPr>
              <a:xfrm>
                <a:off x="385581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3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3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3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1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62"/>
                      <a:pt x="12" y="564"/>
                    </a:cubicBezTo>
                    <a:cubicBezTo>
                      <a:pt x="23" y="676"/>
                      <a:pt x="125" y="789"/>
                      <a:pt x="327" y="902"/>
                    </a:cubicBezTo>
                    <a:cubicBezTo>
                      <a:pt x="462" y="980"/>
                      <a:pt x="620" y="1037"/>
                      <a:pt x="778" y="1071"/>
                    </a:cubicBezTo>
                    <a:cubicBezTo>
                      <a:pt x="947" y="1116"/>
                      <a:pt x="1093" y="1138"/>
                      <a:pt x="1217" y="1138"/>
                    </a:cubicBezTo>
                    <a:cubicBezTo>
                      <a:pt x="1285" y="1144"/>
                      <a:pt x="1375" y="1147"/>
                      <a:pt x="1489" y="1147"/>
                    </a:cubicBezTo>
                    <a:cubicBezTo>
                      <a:pt x="1603" y="1147"/>
                      <a:pt x="1741" y="1144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7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408"/>
                      <a:pt x="2794" y="1431"/>
                    </a:cubicBezTo>
                    <a:cubicBezTo>
                      <a:pt x="2805" y="1454"/>
                      <a:pt x="2783" y="1476"/>
                      <a:pt x="2738" y="1499"/>
                    </a:cubicBezTo>
                    <a:cubicBezTo>
                      <a:pt x="2715" y="1510"/>
                      <a:pt x="2690" y="1515"/>
                      <a:pt x="2663" y="1515"/>
                    </a:cubicBezTo>
                    <a:cubicBezTo>
                      <a:pt x="2636" y="1515"/>
                      <a:pt x="2608" y="1510"/>
                      <a:pt x="2580" y="1499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28"/>
                    </a:lnTo>
                    <a:lnTo>
                      <a:pt x="1409" y="1487"/>
                    </a:lnTo>
                    <a:lnTo>
                      <a:pt x="1544" y="1566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31"/>
                      <a:pt x="3571" y="1307"/>
                    </a:cubicBezTo>
                    <a:cubicBezTo>
                      <a:pt x="3549" y="1183"/>
                      <a:pt x="3413" y="1048"/>
                      <a:pt x="3166" y="924"/>
                    </a:cubicBezTo>
                    <a:cubicBezTo>
                      <a:pt x="3019" y="834"/>
                      <a:pt x="2873" y="778"/>
                      <a:pt x="2726" y="733"/>
                    </a:cubicBezTo>
                    <a:cubicBezTo>
                      <a:pt x="2580" y="699"/>
                      <a:pt x="2456" y="676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454" y="676"/>
                      <a:pt x="1251" y="676"/>
                      <a:pt x="1172" y="676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41"/>
                      <a:pt x="789" y="507"/>
                      <a:pt x="778" y="485"/>
                    </a:cubicBezTo>
                    <a:cubicBezTo>
                      <a:pt x="767" y="451"/>
                      <a:pt x="778" y="440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29"/>
                      <a:pt x="1104" y="462"/>
                      <a:pt x="1217" y="530"/>
                    </a:cubicBezTo>
                    <a:lnTo>
                      <a:pt x="1330" y="598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60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3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98"/>
                    </a:lnTo>
                    <a:lnTo>
                      <a:pt x="1217" y="530"/>
                    </a:lnTo>
                    <a:cubicBezTo>
                      <a:pt x="1104" y="462"/>
                      <a:pt x="1014" y="429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40"/>
                      <a:pt x="767" y="451"/>
                      <a:pt x="778" y="485"/>
                    </a:cubicBezTo>
                    <a:cubicBezTo>
                      <a:pt x="789" y="507"/>
                      <a:pt x="823" y="541"/>
                      <a:pt x="890" y="575"/>
                    </a:cubicBezTo>
                    <a:cubicBezTo>
                      <a:pt x="992" y="631"/>
                      <a:pt x="1093" y="665"/>
                      <a:pt x="1172" y="676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76"/>
                      <a:pt x="2580" y="699"/>
                      <a:pt x="2726" y="733"/>
                    </a:cubicBezTo>
                    <a:cubicBezTo>
                      <a:pt x="2873" y="778"/>
                      <a:pt x="3019" y="834"/>
                      <a:pt x="3166" y="924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31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66"/>
                    </a:cubicBezTo>
                    <a:lnTo>
                      <a:pt x="1409" y="1487"/>
                    </a:lnTo>
                    <a:lnTo>
                      <a:pt x="2051" y="1228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9"/>
                    </a:cubicBezTo>
                    <a:cubicBezTo>
                      <a:pt x="2636" y="1521"/>
                      <a:pt x="2693" y="1521"/>
                      <a:pt x="2738" y="1499"/>
                    </a:cubicBezTo>
                    <a:cubicBezTo>
                      <a:pt x="2783" y="1476"/>
                      <a:pt x="2805" y="1454"/>
                      <a:pt x="2794" y="1431"/>
                    </a:cubicBezTo>
                    <a:cubicBezTo>
                      <a:pt x="2783" y="1408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49"/>
                      <a:pt x="1352" y="1149"/>
                      <a:pt x="1217" y="1138"/>
                    </a:cubicBezTo>
                    <a:cubicBezTo>
                      <a:pt x="1093" y="1138"/>
                      <a:pt x="947" y="1116"/>
                      <a:pt x="778" y="1071"/>
                    </a:cubicBezTo>
                    <a:cubicBezTo>
                      <a:pt x="620" y="1037"/>
                      <a:pt x="462" y="980"/>
                      <a:pt x="327" y="902"/>
                    </a:cubicBezTo>
                    <a:cubicBezTo>
                      <a:pt x="125" y="789"/>
                      <a:pt x="23" y="676"/>
                      <a:pt x="12" y="564"/>
                    </a:cubicBezTo>
                    <a:cubicBezTo>
                      <a:pt x="1" y="462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1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60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62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3"/>
              <p:cNvSpPr/>
              <p:nvPr/>
            </p:nvSpPr>
            <p:spPr>
              <a:xfrm>
                <a:off x="3849895" y="117821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62"/>
                      <a:pt x="4393" y="1"/>
                      <a:pt x="3188" y="1"/>
                    </a:cubicBez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45" y="4405"/>
                      <a:pt x="3188" y="4405"/>
                    </a:cubicBezTo>
                    <a:cubicBezTo>
                      <a:pt x="1431" y="4405"/>
                      <a:pt x="0" y="3413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3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1"/>
                      <a:pt x="0" y="2208"/>
                    </a:cubicBezTo>
                    <a:cubicBezTo>
                      <a:pt x="0" y="3413"/>
                      <a:pt x="1431" y="4404"/>
                      <a:pt x="3188" y="4404"/>
                    </a:cubicBezTo>
                    <a:cubicBezTo>
                      <a:pt x="4945" y="4404"/>
                      <a:pt x="6364" y="3413"/>
                      <a:pt x="6364" y="2208"/>
                    </a:cubicBezTo>
                    <a:cubicBezTo>
                      <a:pt x="6364" y="991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3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13"/>
                      <a:pt x="4945" y="4404"/>
                      <a:pt x="3188" y="4404"/>
                    </a:cubicBezTo>
                    <a:cubicBezTo>
                      <a:pt x="1431" y="4404"/>
                      <a:pt x="0" y="3413"/>
                      <a:pt x="0" y="2208"/>
                    </a:cubicBezTo>
                    <a:cubicBezTo>
                      <a:pt x="0" y="991"/>
                      <a:pt x="1431" y="0"/>
                      <a:pt x="3188" y="0"/>
                    </a:cubicBezTo>
                    <a:cubicBezTo>
                      <a:pt x="4945" y="0"/>
                      <a:pt x="6364" y="991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3"/>
              <p:cNvSpPr/>
              <p:nvPr/>
            </p:nvSpPr>
            <p:spPr>
              <a:xfrm>
                <a:off x="3958905" y="1295252"/>
                <a:ext cx="419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26" fill="none" extrusionOk="0">
                    <a:moveTo>
                      <a:pt x="0" y="1025"/>
                    </a:moveTo>
                    <a:cubicBezTo>
                      <a:pt x="0" y="1003"/>
                      <a:pt x="0" y="980"/>
                      <a:pt x="11" y="947"/>
                    </a:cubicBezTo>
                    <a:lnTo>
                      <a:pt x="1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3"/>
              <p:cNvSpPr/>
              <p:nvPr/>
            </p:nvSpPr>
            <p:spPr>
              <a:xfrm>
                <a:off x="3983289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3"/>
              <p:cNvSpPr/>
              <p:nvPr/>
            </p:nvSpPr>
            <p:spPr>
              <a:xfrm>
                <a:off x="400610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3"/>
              <p:cNvSpPr/>
              <p:nvPr/>
            </p:nvSpPr>
            <p:spPr>
              <a:xfrm>
                <a:off x="4027341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3"/>
              <p:cNvSpPr/>
              <p:nvPr/>
            </p:nvSpPr>
            <p:spPr>
              <a:xfrm>
                <a:off x="4045052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7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3"/>
              <p:cNvSpPr/>
              <p:nvPr/>
            </p:nvSpPr>
            <p:spPr>
              <a:xfrm>
                <a:off x="406157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3"/>
              <p:cNvSpPr/>
              <p:nvPr/>
            </p:nvSpPr>
            <p:spPr>
              <a:xfrm>
                <a:off x="3934487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3"/>
              <p:cNvSpPr/>
              <p:nvPr/>
            </p:nvSpPr>
            <p:spPr>
              <a:xfrm>
                <a:off x="391129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3"/>
              <p:cNvSpPr/>
              <p:nvPr/>
            </p:nvSpPr>
            <p:spPr>
              <a:xfrm>
                <a:off x="3890435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3"/>
              <p:cNvSpPr/>
              <p:nvPr/>
            </p:nvSpPr>
            <p:spPr>
              <a:xfrm>
                <a:off x="3872339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3"/>
              <p:cNvSpPr/>
              <p:nvPr/>
            </p:nvSpPr>
            <p:spPr>
              <a:xfrm>
                <a:off x="385581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3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3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3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51"/>
                      <a:pt x="12" y="564"/>
                    </a:cubicBezTo>
                    <a:cubicBezTo>
                      <a:pt x="23" y="676"/>
                      <a:pt x="125" y="778"/>
                      <a:pt x="327" y="890"/>
                    </a:cubicBezTo>
                    <a:cubicBezTo>
                      <a:pt x="462" y="969"/>
                      <a:pt x="620" y="1037"/>
                      <a:pt x="778" y="1070"/>
                    </a:cubicBezTo>
                    <a:cubicBezTo>
                      <a:pt x="947" y="1115"/>
                      <a:pt x="1093" y="1138"/>
                      <a:pt x="1217" y="1138"/>
                    </a:cubicBezTo>
                    <a:cubicBezTo>
                      <a:pt x="1262" y="1142"/>
                      <a:pt x="1317" y="1143"/>
                      <a:pt x="1383" y="1143"/>
                    </a:cubicBezTo>
                    <a:cubicBezTo>
                      <a:pt x="1514" y="1143"/>
                      <a:pt x="1686" y="1138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6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397"/>
                      <a:pt x="2794" y="1431"/>
                    </a:cubicBezTo>
                    <a:cubicBezTo>
                      <a:pt x="2805" y="1453"/>
                      <a:pt x="2783" y="1476"/>
                      <a:pt x="2738" y="1487"/>
                    </a:cubicBezTo>
                    <a:cubicBezTo>
                      <a:pt x="2711" y="1500"/>
                      <a:pt x="2681" y="1506"/>
                      <a:pt x="2649" y="1506"/>
                    </a:cubicBezTo>
                    <a:cubicBezTo>
                      <a:pt x="2627" y="1506"/>
                      <a:pt x="2603" y="1503"/>
                      <a:pt x="2580" y="1498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17"/>
                    </a:lnTo>
                    <a:lnTo>
                      <a:pt x="1409" y="1487"/>
                    </a:lnTo>
                    <a:lnTo>
                      <a:pt x="1544" y="1555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20"/>
                      <a:pt x="3571" y="1307"/>
                    </a:cubicBezTo>
                    <a:cubicBezTo>
                      <a:pt x="3549" y="1183"/>
                      <a:pt x="3413" y="1048"/>
                      <a:pt x="3166" y="913"/>
                    </a:cubicBezTo>
                    <a:cubicBezTo>
                      <a:pt x="3019" y="834"/>
                      <a:pt x="2873" y="766"/>
                      <a:pt x="2726" y="733"/>
                    </a:cubicBezTo>
                    <a:cubicBezTo>
                      <a:pt x="2580" y="687"/>
                      <a:pt x="2456" y="665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611" y="671"/>
                      <a:pt x="1482" y="673"/>
                      <a:pt x="1382" y="673"/>
                    </a:cubicBezTo>
                    <a:cubicBezTo>
                      <a:pt x="1282" y="673"/>
                      <a:pt x="1211" y="671"/>
                      <a:pt x="1172" y="665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30"/>
                      <a:pt x="789" y="507"/>
                      <a:pt x="778" y="473"/>
                    </a:cubicBezTo>
                    <a:cubicBezTo>
                      <a:pt x="767" y="451"/>
                      <a:pt x="778" y="428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17"/>
                      <a:pt x="1104" y="462"/>
                      <a:pt x="1217" y="530"/>
                    </a:cubicBezTo>
                    <a:lnTo>
                      <a:pt x="1330" y="586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59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3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86"/>
                    </a:lnTo>
                    <a:lnTo>
                      <a:pt x="1217" y="530"/>
                    </a:lnTo>
                    <a:cubicBezTo>
                      <a:pt x="1104" y="462"/>
                      <a:pt x="1014" y="417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28"/>
                      <a:pt x="767" y="451"/>
                      <a:pt x="778" y="473"/>
                    </a:cubicBezTo>
                    <a:cubicBezTo>
                      <a:pt x="789" y="507"/>
                      <a:pt x="823" y="530"/>
                      <a:pt x="890" y="575"/>
                    </a:cubicBezTo>
                    <a:cubicBezTo>
                      <a:pt x="992" y="631"/>
                      <a:pt x="1093" y="665"/>
                      <a:pt x="1172" y="665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65"/>
                      <a:pt x="2580" y="687"/>
                      <a:pt x="2726" y="733"/>
                    </a:cubicBezTo>
                    <a:cubicBezTo>
                      <a:pt x="2873" y="766"/>
                      <a:pt x="3019" y="834"/>
                      <a:pt x="3166" y="913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20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55"/>
                    </a:cubicBezTo>
                    <a:lnTo>
                      <a:pt x="1409" y="1487"/>
                    </a:lnTo>
                    <a:lnTo>
                      <a:pt x="2051" y="1217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8"/>
                    </a:cubicBezTo>
                    <a:cubicBezTo>
                      <a:pt x="2636" y="1510"/>
                      <a:pt x="2693" y="1510"/>
                      <a:pt x="2738" y="1487"/>
                    </a:cubicBezTo>
                    <a:cubicBezTo>
                      <a:pt x="2783" y="1476"/>
                      <a:pt x="2805" y="1453"/>
                      <a:pt x="2794" y="1431"/>
                    </a:cubicBezTo>
                    <a:cubicBezTo>
                      <a:pt x="2783" y="1397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38"/>
                      <a:pt x="1352" y="1149"/>
                      <a:pt x="1217" y="1138"/>
                    </a:cubicBezTo>
                    <a:cubicBezTo>
                      <a:pt x="1093" y="1138"/>
                      <a:pt x="947" y="1115"/>
                      <a:pt x="778" y="1070"/>
                    </a:cubicBezTo>
                    <a:cubicBezTo>
                      <a:pt x="620" y="1037"/>
                      <a:pt x="462" y="969"/>
                      <a:pt x="327" y="890"/>
                    </a:cubicBezTo>
                    <a:cubicBezTo>
                      <a:pt x="125" y="778"/>
                      <a:pt x="23" y="676"/>
                      <a:pt x="12" y="564"/>
                    </a:cubicBezTo>
                    <a:cubicBezTo>
                      <a:pt x="1" y="451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59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solidFill>
                <a:schemeClr val="dk2"/>
              </a:solidFill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9" name="Google Shape;1119;p33"/>
            <p:cNvSpPr/>
            <p:nvPr/>
          </p:nvSpPr>
          <p:spPr>
            <a:xfrm>
              <a:off x="3794477" y="28759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3"/>
            <p:cNvSpPr/>
            <p:nvPr/>
          </p:nvSpPr>
          <p:spPr>
            <a:xfrm>
              <a:off x="3817289" y="28245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>
              <a:off x="3838529" y="27379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>
              <a:off x="3856660" y="26160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>
              <a:off x="3873183" y="241548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>
              <a:off x="3794477" y="224640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>
              <a:off x="3817289" y="219504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>
              <a:off x="3838529" y="21084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>
              <a:off x="3856660" y="19864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>
              <a:off x="3873183" y="17859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>
              <a:off x="3794477" y="160885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3817289" y="155750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5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>
              <a:off x="3838529" y="14712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>
              <a:off x="3856660" y="13489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3873183" y="11484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33"/>
          <p:cNvGrpSpPr/>
          <p:nvPr/>
        </p:nvGrpSpPr>
        <p:grpSpPr>
          <a:xfrm>
            <a:off x="511753" y="2579144"/>
            <a:ext cx="1060745" cy="736755"/>
            <a:chOff x="-1693165" y="2708310"/>
            <a:chExt cx="597737" cy="415167"/>
          </a:xfrm>
        </p:grpSpPr>
        <p:sp>
          <p:nvSpPr>
            <p:cNvPr id="1135" name="Google Shape;1135;p33"/>
            <p:cNvSpPr/>
            <p:nvPr/>
          </p:nvSpPr>
          <p:spPr>
            <a:xfrm>
              <a:off x="-1692362" y="2734091"/>
              <a:ext cx="596131" cy="389386"/>
            </a:xfrm>
            <a:custGeom>
              <a:avLst/>
              <a:gdLst/>
              <a:ahLst/>
              <a:cxnLst/>
              <a:rect l="l" t="t" r="r" b="b"/>
              <a:pathLst>
                <a:path w="17064" h="11146" extrusionOk="0">
                  <a:moveTo>
                    <a:pt x="7475" y="1"/>
                  </a:moveTo>
                  <a:cubicBezTo>
                    <a:pt x="7366" y="1"/>
                    <a:pt x="7259" y="29"/>
                    <a:pt x="7164" y="85"/>
                  </a:cubicBezTo>
                  <a:lnTo>
                    <a:pt x="642" y="3881"/>
                  </a:lnTo>
                  <a:cubicBezTo>
                    <a:pt x="529" y="3948"/>
                    <a:pt x="496" y="4072"/>
                    <a:pt x="541" y="4174"/>
                  </a:cubicBezTo>
                  <a:cubicBezTo>
                    <a:pt x="496" y="4275"/>
                    <a:pt x="529" y="4410"/>
                    <a:pt x="642" y="4467"/>
                  </a:cubicBezTo>
                  <a:lnTo>
                    <a:pt x="935" y="4647"/>
                  </a:lnTo>
                  <a:lnTo>
                    <a:pt x="135" y="5109"/>
                  </a:lnTo>
                  <a:cubicBezTo>
                    <a:pt x="34" y="5176"/>
                    <a:pt x="0" y="5300"/>
                    <a:pt x="45" y="5401"/>
                  </a:cubicBezTo>
                  <a:cubicBezTo>
                    <a:pt x="0" y="5503"/>
                    <a:pt x="34" y="5638"/>
                    <a:pt x="135" y="5706"/>
                  </a:cubicBezTo>
                  <a:lnTo>
                    <a:pt x="9304" y="11044"/>
                  </a:lnTo>
                  <a:cubicBezTo>
                    <a:pt x="9416" y="11112"/>
                    <a:pt x="9546" y="11146"/>
                    <a:pt x="9675" y="11146"/>
                  </a:cubicBezTo>
                  <a:cubicBezTo>
                    <a:pt x="9805" y="11146"/>
                    <a:pt x="9934" y="11112"/>
                    <a:pt x="10047" y="11044"/>
                  </a:cubicBezTo>
                  <a:lnTo>
                    <a:pt x="16366" y="7339"/>
                  </a:lnTo>
                  <a:cubicBezTo>
                    <a:pt x="16512" y="7249"/>
                    <a:pt x="16557" y="7091"/>
                    <a:pt x="16523" y="6956"/>
                  </a:cubicBezTo>
                  <a:cubicBezTo>
                    <a:pt x="16557" y="6809"/>
                    <a:pt x="16512" y="6652"/>
                    <a:pt x="16366" y="6573"/>
                  </a:cubicBezTo>
                  <a:lnTo>
                    <a:pt x="16219" y="6483"/>
                  </a:lnTo>
                  <a:lnTo>
                    <a:pt x="16873" y="6111"/>
                  </a:lnTo>
                  <a:cubicBezTo>
                    <a:pt x="17008" y="6021"/>
                    <a:pt x="17064" y="5863"/>
                    <a:pt x="17019" y="5728"/>
                  </a:cubicBezTo>
                  <a:cubicBezTo>
                    <a:pt x="17064" y="5582"/>
                    <a:pt x="17008" y="5424"/>
                    <a:pt x="16873" y="5345"/>
                  </a:cubicBezTo>
                  <a:lnTo>
                    <a:pt x="16861" y="5345"/>
                  </a:lnTo>
                  <a:lnTo>
                    <a:pt x="7794" y="85"/>
                  </a:lnTo>
                  <a:cubicBezTo>
                    <a:pt x="7693" y="29"/>
                    <a:pt x="7583" y="1"/>
                    <a:pt x="7475" y="1"/>
                  </a:cubicBez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-1693165" y="2758894"/>
              <a:ext cx="580410" cy="339813"/>
            </a:xfrm>
            <a:custGeom>
              <a:avLst/>
              <a:gdLst/>
              <a:ahLst/>
              <a:cxnLst/>
              <a:rect l="l" t="t" r="r" b="b"/>
              <a:pathLst>
                <a:path w="16614" h="9727" extrusionOk="0">
                  <a:moveTo>
                    <a:pt x="6999" y="0"/>
                  </a:moveTo>
                  <a:cubicBezTo>
                    <a:pt x="6891" y="0"/>
                    <a:pt x="6781" y="28"/>
                    <a:pt x="6680" y="85"/>
                  </a:cubicBezTo>
                  <a:lnTo>
                    <a:pt x="158" y="3881"/>
                  </a:lnTo>
                  <a:cubicBezTo>
                    <a:pt x="1" y="3971"/>
                    <a:pt x="1" y="4196"/>
                    <a:pt x="158" y="4286"/>
                  </a:cubicBezTo>
                  <a:lnTo>
                    <a:pt x="9327" y="9625"/>
                  </a:lnTo>
                  <a:cubicBezTo>
                    <a:pt x="9439" y="9692"/>
                    <a:pt x="9569" y="9726"/>
                    <a:pt x="9698" y="9726"/>
                  </a:cubicBezTo>
                  <a:cubicBezTo>
                    <a:pt x="9828" y="9726"/>
                    <a:pt x="9957" y="9692"/>
                    <a:pt x="10070" y="9625"/>
                  </a:cubicBezTo>
                  <a:lnTo>
                    <a:pt x="16389" y="5919"/>
                  </a:lnTo>
                  <a:cubicBezTo>
                    <a:pt x="16614" y="5795"/>
                    <a:pt x="16614" y="5469"/>
                    <a:pt x="16389" y="5345"/>
                  </a:cubicBezTo>
                  <a:lnTo>
                    <a:pt x="7310" y="85"/>
                  </a:lnTo>
                  <a:cubicBezTo>
                    <a:pt x="7215" y="28"/>
                    <a:pt x="7108" y="0"/>
                    <a:pt x="6999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>
              <a:off x="-1693165" y="2757916"/>
              <a:ext cx="580410" cy="341944"/>
            </a:xfrm>
            <a:custGeom>
              <a:avLst/>
              <a:gdLst/>
              <a:ahLst/>
              <a:cxnLst/>
              <a:rect l="l" t="t" r="r" b="b"/>
              <a:pathLst>
                <a:path w="16614" h="9788" fill="none" extrusionOk="0">
                  <a:moveTo>
                    <a:pt x="16389" y="5947"/>
                  </a:moveTo>
                  <a:lnTo>
                    <a:pt x="10070" y="9653"/>
                  </a:lnTo>
                  <a:cubicBezTo>
                    <a:pt x="9845" y="9788"/>
                    <a:pt x="9552" y="9788"/>
                    <a:pt x="9327" y="9653"/>
                  </a:cubicBezTo>
                  <a:lnTo>
                    <a:pt x="158" y="4314"/>
                  </a:lnTo>
                  <a:cubicBezTo>
                    <a:pt x="1" y="4224"/>
                    <a:pt x="1" y="3999"/>
                    <a:pt x="158" y="3909"/>
                  </a:cubicBezTo>
                  <a:lnTo>
                    <a:pt x="6680" y="113"/>
                  </a:lnTo>
                  <a:cubicBezTo>
                    <a:pt x="6882" y="0"/>
                    <a:pt x="7119" y="0"/>
                    <a:pt x="7310" y="113"/>
                  </a:cubicBezTo>
                  <a:lnTo>
                    <a:pt x="16389" y="5373"/>
                  </a:lnTo>
                  <a:cubicBezTo>
                    <a:pt x="16614" y="5497"/>
                    <a:pt x="16614" y="5823"/>
                    <a:pt x="16389" y="594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>
              <a:off x="-1693165" y="2752292"/>
              <a:ext cx="580410" cy="340092"/>
            </a:xfrm>
            <a:custGeom>
              <a:avLst/>
              <a:gdLst/>
              <a:ahLst/>
              <a:cxnLst/>
              <a:rect l="l" t="t" r="r" b="b"/>
              <a:pathLst>
                <a:path w="16614" h="9735" extrusionOk="0">
                  <a:moveTo>
                    <a:pt x="6999" y="1"/>
                  </a:moveTo>
                  <a:cubicBezTo>
                    <a:pt x="6891" y="1"/>
                    <a:pt x="6781" y="32"/>
                    <a:pt x="6680" y="94"/>
                  </a:cubicBezTo>
                  <a:lnTo>
                    <a:pt x="158" y="3889"/>
                  </a:lnTo>
                  <a:cubicBezTo>
                    <a:pt x="1" y="3979"/>
                    <a:pt x="1" y="4205"/>
                    <a:pt x="158" y="4295"/>
                  </a:cubicBezTo>
                  <a:lnTo>
                    <a:pt x="9327" y="9634"/>
                  </a:lnTo>
                  <a:cubicBezTo>
                    <a:pt x="9439" y="9701"/>
                    <a:pt x="9569" y="9735"/>
                    <a:pt x="9698" y="9735"/>
                  </a:cubicBezTo>
                  <a:cubicBezTo>
                    <a:pt x="9828" y="9735"/>
                    <a:pt x="9957" y="9701"/>
                    <a:pt x="10070" y="9634"/>
                  </a:cubicBezTo>
                  <a:lnTo>
                    <a:pt x="16389" y="5928"/>
                  </a:lnTo>
                  <a:cubicBezTo>
                    <a:pt x="16614" y="5804"/>
                    <a:pt x="16614" y="5477"/>
                    <a:pt x="16389" y="5354"/>
                  </a:cubicBezTo>
                  <a:lnTo>
                    <a:pt x="7310" y="94"/>
                  </a:lnTo>
                  <a:cubicBezTo>
                    <a:pt x="7215" y="32"/>
                    <a:pt x="7108" y="1"/>
                    <a:pt x="69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>
              <a:off x="-1693165" y="2751209"/>
              <a:ext cx="580410" cy="342363"/>
            </a:xfrm>
            <a:custGeom>
              <a:avLst/>
              <a:gdLst/>
              <a:ahLst/>
              <a:cxnLst/>
              <a:rect l="l" t="t" r="r" b="b"/>
              <a:pathLst>
                <a:path w="16614" h="9800" fill="none" extrusionOk="0">
                  <a:moveTo>
                    <a:pt x="16389" y="5959"/>
                  </a:moveTo>
                  <a:lnTo>
                    <a:pt x="10070" y="9665"/>
                  </a:lnTo>
                  <a:cubicBezTo>
                    <a:pt x="9845" y="9800"/>
                    <a:pt x="9552" y="9800"/>
                    <a:pt x="9327" y="9665"/>
                  </a:cubicBezTo>
                  <a:lnTo>
                    <a:pt x="158" y="4326"/>
                  </a:lnTo>
                  <a:cubicBezTo>
                    <a:pt x="1" y="4236"/>
                    <a:pt x="1" y="4010"/>
                    <a:pt x="158" y="3920"/>
                  </a:cubicBezTo>
                  <a:lnTo>
                    <a:pt x="6680" y="125"/>
                  </a:lnTo>
                  <a:cubicBezTo>
                    <a:pt x="6882" y="1"/>
                    <a:pt x="7119" y="1"/>
                    <a:pt x="7310" y="125"/>
                  </a:cubicBezTo>
                  <a:lnTo>
                    <a:pt x="16389" y="5385"/>
                  </a:lnTo>
                  <a:cubicBezTo>
                    <a:pt x="16614" y="5508"/>
                    <a:pt x="16614" y="5835"/>
                    <a:pt x="16389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-1545989" y="2855871"/>
              <a:ext cx="251043" cy="146413"/>
            </a:xfrm>
            <a:custGeom>
              <a:avLst/>
              <a:gdLst/>
              <a:ahLst/>
              <a:cxnLst/>
              <a:rect l="l" t="t" r="r" b="b"/>
              <a:pathLst>
                <a:path w="7186" h="4191" fill="none" extrusionOk="0">
                  <a:moveTo>
                    <a:pt x="7186" y="4191"/>
                  </a:moveTo>
                  <a:lnTo>
                    <a:pt x="0" y="1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-1564888" y="2868482"/>
              <a:ext cx="251078" cy="146413"/>
            </a:xfrm>
            <a:custGeom>
              <a:avLst/>
              <a:gdLst/>
              <a:ahLst/>
              <a:cxnLst/>
              <a:rect l="l" t="t" r="r" b="b"/>
              <a:pathLst>
                <a:path w="7187" h="4191" fill="none" extrusionOk="0">
                  <a:moveTo>
                    <a:pt x="7186" y="4190"/>
                  </a:moveTo>
                  <a:lnTo>
                    <a:pt x="0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-1590460" y="2881442"/>
              <a:ext cx="251078" cy="146028"/>
            </a:xfrm>
            <a:custGeom>
              <a:avLst/>
              <a:gdLst/>
              <a:ahLst/>
              <a:cxnLst/>
              <a:rect l="l" t="t" r="r" b="b"/>
              <a:pathLst>
                <a:path w="7187" h="4180" fill="none" extrusionOk="0">
                  <a:moveTo>
                    <a:pt x="7186" y="4179"/>
                  </a:moveTo>
                  <a:lnTo>
                    <a:pt x="0" y="1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-1298133" y="2907014"/>
              <a:ext cx="118884" cy="70534"/>
            </a:xfrm>
            <a:custGeom>
              <a:avLst/>
              <a:gdLst/>
              <a:ahLst/>
              <a:cxnLst/>
              <a:rect l="l" t="t" r="r" b="b"/>
              <a:pathLst>
                <a:path w="3403" h="2019" extrusionOk="0">
                  <a:moveTo>
                    <a:pt x="1707" y="1"/>
                  </a:moveTo>
                  <a:cubicBezTo>
                    <a:pt x="1662" y="1"/>
                    <a:pt x="1617" y="12"/>
                    <a:pt x="1578" y="35"/>
                  </a:cubicBezTo>
                  <a:lnTo>
                    <a:pt x="57" y="925"/>
                  </a:lnTo>
                  <a:cubicBezTo>
                    <a:pt x="1" y="958"/>
                    <a:pt x="1" y="1048"/>
                    <a:pt x="57" y="1082"/>
                  </a:cubicBezTo>
                  <a:lnTo>
                    <a:pt x="1555" y="1983"/>
                  </a:lnTo>
                  <a:cubicBezTo>
                    <a:pt x="1591" y="2007"/>
                    <a:pt x="1637" y="2019"/>
                    <a:pt x="1684" y="2019"/>
                  </a:cubicBezTo>
                  <a:cubicBezTo>
                    <a:pt x="1725" y="2019"/>
                    <a:pt x="1766" y="2010"/>
                    <a:pt x="1803" y="1995"/>
                  </a:cubicBezTo>
                  <a:lnTo>
                    <a:pt x="3312" y="1127"/>
                  </a:lnTo>
                  <a:cubicBezTo>
                    <a:pt x="3402" y="1082"/>
                    <a:pt x="3402" y="947"/>
                    <a:pt x="3312" y="902"/>
                  </a:cubicBezTo>
                  <a:lnTo>
                    <a:pt x="1837" y="35"/>
                  </a:lnTo>
                  <a:cubicBezTo>
                    <a:pt x="1797" y="12"/>
                    <a:pt x="1752" y="1"/>
                    <a:pt x="17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-1298133" y="2906630"/>
              <a:ext cx="118884" cy="71267"/>
            </a:xfrm>
            <a:custGeom>
              <a:avLst/>
              <a:gdLst/>
              <a:ahLst/>
              <a:cxnLst/>
              <a:rect l="l" t="t" r="r" b="b"/>
              <a:pathLst>
                <a:path w="3403" h="2040" fill="none" extrusionOk="0">
                  <a:moveTo>
                    <a:pt x="3312" y="1138"/>
                  </a:moveTo>
                  <a:lnTo>
                    <a:pt x="1803" y="2006"/>
                  </a:lnTo>
                  <a:cubicBezTo>
                    <a:pt x="1724" y="2039"/>
                    <a:pt x="1623" y="2039"/>
                    <a:pt x="1555" y="1994"/>
                  </a:cubicBezTo>
                  <a:lnTo>
                    <a:pt x="57" y="1093"/>
                  </a:lnTo>
                  <a:cubicBezTo>
                    <a:pt x="1" y="1059"/>
                    <a:pt x="1" y="969"/>
                    <a:pt x="57" y="936"/>
                  </a:cubicBezTo>
                  <a:lnTo>
                    <a:pt x="1578" y="46"/>
                  </a:lnTo>
                  <a:cubicBezTo>
                    <a:pt x="1657" y="1"/>
                    <a:pt x="1758" y="1"/>
                    <a:pt x="1837" y="46"/>
                  </a:cubicBezTo>
                  <a:lnTo>
                    <a:pt x="3312" y="913"/>
                  </a:lnTo>
                  <a:cubicBezTo>
                    <a:pt x="3402" y="958"/>
                    <a:pt x="3402" y="1093"/>
                    <a:pt x="3312" y="113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-1252091" y="2914490"/>
              <a:ext cx="62219" cy="36647"/>
            </a:xfrm>
            <a:custGeom>
              <a:avLst/>
              <a:gdLst/>
              <a:ahLst/>
              <a:cxnLst/>
              <a:rect l="l" t="t" r="r" b="b"/>
              <a:pathLst>
                <a:path w="1781" h="1049" fill="none" extrusionOk="0">
                  <a:moveTo>
                    <a:pt x="1780" y="1048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-1284334" y="2932201"/>
              <a:ext cx="62184" cy="36647"/>
            </a:xfrm>
            <a:custGeom>
              <a:avLst/>
              <a:gdLst/>
              <a:ahLst/>
              <a:cxnLst/>
              <a:rect l="l" t="t" r="r" b="b"/>
              <a:pathLst>
                <a:path w="1780" h="1049" fill="none" extrusionOk="0">
                  <a:moveTo>
                    <a:pt x="1780" y="1048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-1252475" y="2933005"/>
              <a:ext cx="62219" cy="37800"/>
            </a:xfrm>
            <a:custGeom>
              <a:avLst/>
              <a:gdLst/>
              <a:ahLst/>
              <a:cxnLst/>
              <a:rect l="l" t="t" r="r" b="b"/>
              <a:pathLst>
                <a:path w="1781" h="1082" fill="none" extrusionOk="0">
                  <a:moveTo>
                    <a:pt x="1780" y="0"/>
                  </a:moveTo>
                  <a:lnTo>
                    <a:pt x="0" y="1082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-1247374" y="2935345"/>
              <a:ext cx="31127" cy="18935"/>
            </a:xfrm>
            <a:custGeom>
              <a:avLst/>
              <a:gdLst/>
              <a:ahLst/>
              <a:cxnLst/>
              <a:rect l="l" t="t" r="r" b="b"/>
              <a:pathLst>
                <a:path w="891" h="542" fill="none" extrusionOk="0">
                  <a:moveTo>
                    <a:pt x="891" y="1"/>
                  </a:moveTo>
                  <a:lnTo>
                    <a:pt x="1" y="542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-1261138" y="2926298"/>
              <a:ext cx="30743" cy="18550"/>
            </a:xfrm>
            <a:custGeom>
              <a:avLst/>
              <a:gdLst/>
              <a:ahLst/>
              <a:cxnLst/>
              <a:rect l="l" t="t" r="r" b="b"/>
              <a:pathLst>
                <a:path w="880" h="531" fill="none" extrusionOk="0">
                  <a:moveTo>
                    <a:pt x="879" y="1"/>
                  </a:moveTo>
                  <a:lnTo>
                    <a:pt x="1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-1290238" y="2911765"/>
              <a:ext cx="61416" cy="36996"/>
            </a:xfrm>
            <a:custGeom>
              <a:avLst/>
              <a:gdLst/>
              <a:ahLst/>
              <a:cxnLst/>
              <a:rect l="l" t="t" r="r" b="b"/>
              <a:pathLst>
                <a:path w="1758" h="1059" fill="none" extrusionOk="0">
                  <a:moveTo>
                    <a:pt x="1757" y="0"/>
                  </a:moveTo>
                  <a:cubicBezTo>
                    <a:pt x="1746" y="23"/>
                    <a:pt x="0" y="1059"/>
                    <a:pt x="0" y="1059"/>
                  </a:cubicBez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-1675454" y="2715716"/>
              <a:ext cx="580026" cy="340092"/>
            </a:xfrm>
            <a:custGeom>
              <a:avLst/>
              <a:gdLst/>
              <a:ahLst/>
              <a:cxnLst/>
              <a:rect l="l" t="t" r="r" b="b"/>
              <a:pathLst>
                <a:path w="16603" h="9735" extrusionOk="0">
                  <a:moveTo>
                    <a:pt x="6991" y="0"/>
                  </a:moveTo>
                  <a:cubicBezTo>
                    <a:pt x="6882" y="0"/>
                    <a:pt x="6775" y="31"/>
                    <a:pt x="6680" y="93"/>
                  </a:cubicBezTo>
                  <a:lnTo>
                    <a:pt x="158" y="3889"/>
                  </a:lnTo>
                  <a:cubicBezTo>
                    <a:pt x="0" y="3979"/>
                    <a:pt x="0" y="4204"/>
                    <a:pt x="158" y="4294"/>
                  </a:cubicBezTo>
                  <a:lnTo>
                    <a:pt x="9315" y="9633"/>
                  </a:lnTo>
                  <a:cubicBezTo>
                    <a:pt x="9433" y="9701"/>
                    <a:pt x="9563" y="9734"/>
                    <a:pt x="9691" y="9734"/>
                  </a:cubicBezTo>
                  <a:cubicBezTo>
                    <a:pt x="9819" y="9734"/>
                    <a:pt x="9946" y="9701"/>
                    <a:pt x="10059" y="9633"/>
                  </a:cubicBezTo>
                  <a:lnTo>
                    <a:pt x="16377" y="5927"/>
                  </a:lnTo>
                  <a:cubicBezTo>
                    <a:pt x="16603" y="5804"/>
                    <a:pt x="16603" y="5477"/>
                    <a:pt x="16377" y="5353"/>
                  </a:cubicBezTo>
                  <a:lnTo>
                    <a:pt x="7310" y="93"/>
                  </a:lnTo>
                  <a:cubicBezTo>
                    <a:pt x="7209" y="31"/>
                    <a:pt x="7099" y="0"/>
                    <a:pt x="69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-1675454" y="2714633"/>
              <a:ext cx="580026" cy="342363"/>
            </a:xfrm>
            <a:custGeom>
              <a:avLst/>
              <a:gdLst/>
              <a:ahLst/>
              <a:cxnLst/>
              <a:rect l="l" t="t" r="r" b="b"/>
              <a:pathLst>
                <a:path w="16603" h="9800" fill="none" extrusionOk="0">
                  <a:moveTo>
                    <a:pt x="16377" y="5958"/>
                  </a:moveTo>
                  <a:lnTo>
                    <a:pt x="10059" y="9664"/>
                  </a:lnTo>
                  <a:cubicBezTo>
                    <a:pt x="9833" y="9799"/>
                    <a:pt x="9552" y="9799"/>
                    <a:pt x="9315" y="9664"/>
                  </a:cubicBezTo>
                  <a:lnTo>
                    <a:pt x="158" y="4325"/>
                  </a:lnTo>
                  <a:cubicBezTo>
                    <a:pt x="0" y="4235"/>
                    <a:pt x="0" y="4010"/>
                    <a:pt x="158" y="3920"/>
                  </a:cubicBezTo>
                  <a:lnTo>
                    <a:pt x="6680" y="124"/>
                  </a:lnTo>
                  <a:cubicBezTo>
                    <a:pt x="6871" y="0"/>
                    <a:pt x="7108" y="0"/>
                    <a:pt x="7310" y="124"/>
                  </a:cubicBezTo>
                  <a:lnTo>
                    <a:pt x="16377" y="5384"/>
                  </a:lnTo>
                  <a:cubicBezTo>
                    <a:pt x="16603" y="5508"/>
                    <a:pt x="16603" y="5835"/>
                    <a:pt x="16377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-1675454" y="2709323"/>
              <a:ext cx="580026" cy="340197"/>
            </a:xfrm>
            <a:custGeom>
              <a:avLst/>
              <a:gdLst/>
              <a:ahLst/>
              <a:cxnLst/>
              <a:rect l="l" t="t" r="r" b="b"/>
              <a:pathLst>
                <a:path w="16603" h="9738" extrusionOk="0">
                  <a:moveTo>
                    <a:pt x="6991" y="0"/>
                  </a:moveTo>
                  <a:cubicBezTo>
                    <a:pt x="6882" y="0"/>
                    <a:pt x="6775" y="28"/>
                    <a:pt x="6680" y="85"/>
                  </a:cubicBezTo>
                  <a:lnTo>
                    <a:pt x="158" y="3880"/>
                  </a:lnTo>
                  <a:cubicBezTo>
                    <a:pt x="0" y="3982"/>
                    <a:pt x="0" y="4207"/>
                    <a:pt x="158" y="4297"/>
                  </a:cubicBezTo>
                  <a:lnTo>
                    <a:pt x="9315" y="9636"/>
                  </a:lnTo>
                  <a:cubicBezTo>
                    <a:pt x="9433" y="9703"/>
                    <a:pt x="9563" y="9737"/>
                    <a:pt x="9691" y="9737"/>
                  </a:cubicBezTo>
                  <a:cubicBezTo>
                    <a:pt x="9819" y="9737"/>
                    <a:pt x="9946" y="9703"/>
                    <a:pt x="10059" y="9636"/>
                  </a:cubicBezTo>
                  <a:lnTo>
                    <a:pt x="16377" y="5930"/>
                  </a:lnTo>
                  <a:cubicBezTo>
                    <a:pt x="16603" y="5795"/>
                    <a:pt x="16603" y="5480"/>
                    <a:pt x="16377" y="5345"/>
                  </a:cubicBezTo>
                  <a:lnTo>
                    <a:pt x="7310" y="85"/>
                  </a:lnTo>
                  <a:cubicBezTo>
                    <a:pt x="7209" y="28"/>
                    <a:pt x="7099" y="0"/>
                    <a:pt x="69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-1675454" y="2708310"/>
              <a:ext cx="580026" cy="342398"/>
            </a:xfrm>
            <a:custGeom>
              <a:avLst/>
              <a:gdLst/>
              <a:ahLst/>
              <a:cxnLst/>
              <a:rect l="l" t="t" r="r" b="b"/>
              <a:pathLst>
                <a:path w="16603" h="9801" fill="none" extrusionOk="0">
                  <a:moveTo>
                    <a:pt x="16377" y="5959"/>
                  </a:moveTo>
                  <a:lnTo>
                    <a:pt x="10059" y="9665"/>
                  </a:lnTo>
                  <a:cubicBezTo>
                    <a:pt x="9833" y="9800"/>
                    <a:pt x="9552" y="9800"/>
                    <a:pt x="9315" y="9665"/>
                  </a:cubicBezTo>
                  <a:lnTo>
                    <a:pt x="158" y="4326"/>
                  </a:lnTo>
                  <a:cubicBezTo>
                    <a:pt x="0" y="4236"/>
                    <a:pt x="0" y="4011"/>
                    <a:pt x="158" y="3909"/>
                  </a:cubicBezTo>
                  <a:lnTo>
                    <a:pt x="6680" y="114"/>
                  </a:lnTo>
                  <a:cubicBezTo>
                    <a:pt x="6871" y="1"/>
                    <a:pt x="7108" y="1"/>
                    <a:pt x="7310" y="114"/>
                  </a:cubicBezTo>
                  <a:lnTo>
                    <a:pt x="16377" y="5374"/>
                  </a:lnTo>
                  <a:cubicBezTo>
                    <a:pt x="16603" y="5509"/>
                    <a:pt x="16603" y="5824"/>
                    <a:pt x="16377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-1528312" y="2813007"/>
              <a:ext cx="251078" cy="146378"/>
            </a:xfrm>
            <a:custGeom>
              <a:avLst/>
              <a:gdLst/>
              <a:ahLst/>
              <a:cxnLst/>
              <a:rect l="l" t="t" r="r" b="b"/>
              <a:pathLst>
                <a:path w="7187" h="4190" fill="none" extrusionOk="0">
                  <a:moveTo>
                    <a:pt x="7187" y="4190"/>
                  </a:moveTo>
                  <a:lnTo>
                    <a:pt x="1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-1547596" y="2825583"/>
              <a:ext cx="251078" cy="146413"/>
            </a:xfrm>
            <a:custGeom>
              <a:avLst/>
              <a:gdLst/>
              <a:ahLst/>
              <a:cxnLst/>
              <a:rect l="l" t="t" r="r" b="b"/>
              <a:pathLst>
                <a:path w="7187" h="4191" fill="none" extrusionOk="0">
                  <a:moveTo>
                    <a:pt x="7187" y="4190"/>
                  </a:moveTo>
                  <a:lnTo>
                    <a:pt x="1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-1572748" y="2838579"/>
              <a:ext cx="251078" cy="145993"/>
            </a:xfrm>
            <a:custGeom>
              <a:avLst/>
              <a:gdLst/>
              <a:ahLst/>
              <a:cxnLst/>
              <a:rect l="l" t="t" r="r" b="b"/>
              <a:pathLst>
                <a:path w="7187" h="4179" fill="none" extrusionOk="0">
                  <a:moveTo>
                    <a:pt x="7186" y="4179"/>
                  </a:moveTo>
                  <a:lnTo>
                    <a:pt x="0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-1280806" y="2864150"/>
              <a:ext cx="119268" cy="70499"/>
            </a:xfrm>
            <a:custGeom>
              <a:avLst/>
              <a:gdLst/>
              <a:ahLst/>
              <a:cxnLst/>
              <a:rect l="l" t="t" r="r" b="b"/>
              <a:pathLst>
                <a:path w="3414" h="2018" extrusionOk="0">
                  <a:moveTo>
                    <a:pt x="1707" y="0"/>
                  </a:moveTo>
                  <a:cubicBezTo>
                    <a:pt x="1662" y="0"/>
                    <a:pt x="1617" y="11"/>
                    <a:pt x="1577" y="34"/>
                  </a:cubicBezTo>
                  <a:lnTo>
                    <a:pt x="68" y="924"/>
                  </a:lnTo>
                  <a:cubicBezTo>
                    <a:pt x="0" y="958"/>
                    <a:pt x="0" y="1048"/>
                    <a:pt x="68" y="1082"/>
                  </a:cubicBezTo>
                  <a:lnTo>
                    <a:pt x="1555" y="1983"/>
                  </a:lnTo>
                  <a:cubicBezTo>
                    <a:pt x="1597" y="2007"/>
                    <a:pt x="1643" y="2018"/>
                    <a:pt x="1688" y="2018"/>
                  </a:cubicBezTo>
                  <a:cubicBezTo>
                    <a:pt x="1727" y="2018"/>
                    <a:pt x="1766" y="2010"/>
                    <a:pt x="1803" y="1994"/>
                  </a:cubicBezTo>
                  <a:lnTo>
                    <a:pt x="3323" y="1127"/>
                  </a:lnTo>
                  <a:lnTo>
                    <a:pt x="3312" y="1127"/>
                  </a:lnTo>
                  <a:cubicBezTo>
                    <a:pt x="3402" y="1082"/>
                    <a:pt x="3413" y="946"/>
                    <a:pt x="3323" y="901"/>
                  </a:cubicBezTo>
                  <a:lnTo>
                    <a:pt x="1836" y="34"/>
                  </a:lnTo>
                  <a:cubicBezTo>
                    <a:pt x="1797" y="11"/>
                    <a:pt x="1752" y="0"/>
                    <a:pt x="1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-1280806" y="2863731"/>
              <a:ext cx="119268" cy="71267"/>
            </a:xfrm>
            <a:custGeom>
              <a:avLst/>
              <a:gdLst/>
              <a:ahLst/>
              <a:cxnLst/>
              <a:rect l="l" t="t" r="r" b="b"/>
              <a:pathLst>
                <a:path w="3414" h="2040" fill="none" extrusionOk="0">
                  <a:moveTo>
                    <a:pt x="3323" y="1139"/>
                  </a:moveTo>
                  <a:lnTo>
                    <a:pt x="1803" y="2006"/>
                  </a:lnTo>
                  <a:cubicBezTo>
                    <a:pt x="1724" y="2040"/>
                    <a:pt x="1634" y="2040"/>
                    <a:pt x="1555" y="1995"/>
                  </a:cubicBezTo>
                  <a:lnTo>
                    <a:pt x="68" y="1094"/>
                  </a:lnTo>
                  <a:cubicBezTo>
                    <a:pt x="0" y="1060"/>
                    <a:pt x="0" y="970"/>
                    <a:pt x="68" y="936"/>
                  </a:cubicBezTo>
                  <a:lnTo>
                    <a:pt x="1577" y="46"/>
                  </a:lnTo>
                  <a:cubicBezTo>
                    <a:pt x="1656" y="1"/>
                    <a:pt x="1758" y="1"/>
                    <a:pt x="1836" y="46"/>
                  </a:cubicBezTo>
                  <a:lnTo>
                    <a:pt x="3323" y="913"/>
                  </a:lnTo>
                  <a:cubicBezTo>
                    <a:pt x="3413" y="958"/>
                    <a:pt x="3402" y="1094"/>
                    <a:pt x="3312" y="113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-1234379" y="2871626"/>
              <a:ext cx="61800" cy="36612"/>
            </a:xfrm>
            <a:custGeom>
              <a:avLst/>
              <a:gdLst/>
              <a:ahLst/>
              <a:cxnLst/>
              <a:rect l="l" t="t" r="r" b="b"/>
              <a:pathLst>
                <a:path w="1769" h="1048" fill="none" extrusionOk="0">
                  <a:moveTo>
                    <a:pt x="1769" y="1048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-1266658" y="2889338"/>
              <a:ext cx="61835" cy="36612"/>
            </a:xfrm>
            <a:custGeom>
              <a:avLst/>
              <a:gdLst/>
              <a:ahLst/>
              <a:cxnLst/>
              <a:rect l="l" t="t" r="r" b="b"/>
              <a:pathLst>
                <a:path w="1770" h="1048" fill="none" extrusionOk="0">
                  <a:moveTo>
                    <a:pt x="1769" y="1048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-1235148" y="2890106"/>
              <a:ext cx="62569" cy="37415"/>
            </a:xfrm>
            <a:custGeom>
              <a:avLst/>
              <a:gdLst/>
              <a:ahLst/>
              <a:cxnLst/>
              <a:rect l="l" t="t" r="r" b="b"/>
              <a:pathLst>
                <a:path w="1791" h="1071" fill="none" extrusionOk="0">
                  <a:moveTo>
                    <a:pt x="1791" y="1"/>
                  </a:moveTo>
                  <a:lnTo>
                    <a:pt x="0" y="107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-1229663" y="2892482"/>
              <a:ext cx="30743" cy="18516"/>
            </a:xfrm>
            <a:custGeom>
              <a:avLst/>
              <a:gdLst/>
              <a:ahLst/>
              <a:cxnLst/>
              <a:rect l="l" t="t" r="r" b="b"/>
              <a:pathLst>
                <a:path w="880" h="530" fill="none" extrusionOk="0">
                  <a:moveTo>
                    <a:pt x="879" y="0"/>
                  </a:moveTo>
                  <a:lnTo>
                    <a:pt x="1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-1243811" y="2883434"/>
              <a:ext cx="30708" cy="18516"/>
            </a:xfrm>
            <a:custGeom>
              <a:avLst/>
              <a:gdLst/>
              <a:ahLst/>
              <a:cxnLst/>
              <a:rect l="l" t="t" r="r" b="b"/>
              <a:pathLst>
                <a:path w="879" h="530" fill="none" extrusionOk="0">
                  <a:moveTo>
                    <a:pt x="879" y="0"/>
                  </a:moveTo>
                  <a:lnTo>
                    <a:pt x="0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87575454"/>
      </p:ext>
    </p:extLst>
  </p:cSld>
  <p:clrMapOvr>
    <a:masterClrMapping/>
  </p:clrMapOvr>
  <p:transition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75" name="Google Shape;1675;p45"/>
          <p:cNvCxnSpPr>
            <a:cxnSpLocks/>
            <a:stCxn id="1676" idx="2"/>
            <a:endCxn id="1677" idx="0"/>
          </p:cNvCxnSpPr>
          <p:nvPr/>
        </p:nvCxnSpPr>
        <p:spPr>
          <a:xfrm rot="16200000" flipH="1">
            <a:off x="4544659" y="2111434"/>
            <a:ext cx="572845" cy="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78" name="Google Shape;1678;p45"/>
          <p:cNvCxnSpPr>
            <a:cxnSpLocks/>
            <a:stCxn id="1679" idx="0"/>
            <a:endCxn id="1676" idx="2"/>
          </p:cNvCxnSpPr>
          <p:nvPr/>
        </p:nvCxnSpPr>
        <p:spPr>
          <a:xfrm rot="5400000" flipH="1" flipV="1">
            <a:off x="3269311" y="836089"/>
            <a:ext cx="572845" cy="255069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76" name="Google Shape;1676;p45"/>
          <p:cNvSpPr txBox="1"/>
          <p:nvPr/>
        </p:nvSpPr>
        <p:spPr>
          <a:xfrm>
            <a:off x="2646480" y="1335413"/>
            <a:ext cx="4369200" cy="48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Variables</a:t>
            </a:r>
            <a:endParaRPr sz="2400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79" name="Google Shape;1679;p45"/>
          <p:cNvSpPr txBox="1"/>
          <p:nvPr/>
        </p:nvSpPr>
        <p:spPr>
          <a:xfrm>
            <a:off x="1335049" y="2397858"/>
            <a:ext cx="1890673" cy="53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Quantitative</a:t>
            </a:r>
            <a:endParaRPr sz="1800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77" name="Google Shape;1677;p45"/>
          <p:cNvSpPr txBox="1"/>
          <p:nvPr/>
        </p:nvSpPr>
        <p:spPr>
          <a:xfrm>
            <a:off x="3885745" y="2397858"/>
            <a:ext cx="1890673" cy="53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Classification</a:t>
            </a:r>
            <a:endParaRPr sz="1800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cxnSp>
        <p:nvCxnSpPr>
          <p:cNvPr id="21" name="Google Shape;1675;p45">
            <a:extLst>
              <a:ext uri="{FF2B5EF4-FFF2-40B4-BE49-F238E27FC236}">
                <a16:creationId xmlns:a16="http://schemas.microsoft.com/office/drawing/2014/main" id="{F33D5C88-6F72-79D6-FF36-926945EEE4F9}"/>
              </a:ext>
            </a:extLst>
          </p:cNvPr>
          <p:cNvCxnSpPr>
            <a:cxnSpLocks/>
            <a:stCxn id="1676" idx="2"/>
            <a:endCxn id="22" idx="0"/>
          </p:cNvCxnSpPr>
          <p:nvPr/>
        </p:nvCxnSpPr>
        <p:spPr>
          <a:xfrm rot="16200000" flipH="1">
            <a:off x="5845803" y="810289"/>
            <a:ext cx="579175" cy="260862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2" name="Google Shape;1677;p45">
            <a:extLst>
              <a:ext uri="{FF2B5EF4-FFF2-40B4-BE49-F238E27FC236}">
                <a16:creationId xmlns:a16="http://schemas.microsoft.com/office/drawing/2014/main" id="{D7CDBF03-211F-D5B4-CA5D-F2412F1412EC}"/>
              </a:ext>
            </a:extLst>
          </p:cNvPr>
          <p:cNvSpPr txBox="1"/>
          <p:nvPr/>
        </p:nvSpPr>
        <p:spPr>
          <a:xfrm>
            <a:off x="6436442" y="2404188"/>
            <a:ext cx="2006518" cy="53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Binary (yes/no)</a:t>
            </a:r>
            <a:endParaRPr sz="1800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67" name="Google Shape;1197;p35">
            <a:extLst>
              <a:ext uri="{FF2B5EF4-FFF2-40B4-BE49-F238E27FC236}">
                <a16:creationId xmlns:a16="http://schemas.microsoft.com/office/drawing/2014/main" id="{A12D66D0-FAAC-C729-431C-C0DFA8EB8FFC}"/>
              </a:ext>
            </a:extLst>
          </p:cNvPr>
          <p:cNvSpPr txBox="1">
            <a:spLocks/>
          </p:cNvSpPr>
          <p:nvPr/>
        </p:nvSpPr>
        <p:spPr>
          <a:xfrm>
            <a:off x="1329432" y="2930058"/>
            <a:ext cx="1890673" cy="1457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campaign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pdays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previous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68" name="Google Shape;1197;p35">
            <a:extLst>
              <a:ext uri="{FF2B5EF4-FFF2-40B4-BE49-F238E27FC236}">
                <a16:creationId xmlns:a16="http://schemas.microsoft.com/office/drawing/2014/main" id="{CA03C148-78CA-CC70-688A-66F21AD4896F}"/>
              </a:ext>
            </a:extLst>
          </p:cNvPr>
          <p:cNvSpPr txBox="1">
            <a:spLocks/>
          </p:cNvSpPr>
          <p:nvPr/>
        </p:nvSpPr>
        <p:spPr>
          <a:xfrm>
            <a:off x="3882937" y="2930058"/>
            <a:ext cx="1890673" cy="1457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marital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poutcome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69" name="Google Shape;1197;p35">
            <a:extLst>
              <a:ext uri="{FF2B5EF4-FFF2-40B4-BE49-F238E27FC236}">
                <a16:creationId xmlns:a16="http://schemas.microsoft.com/office/drawing/2014/main" id="{D131E83D-0D7E-B8E9-C2F8-434BFA2BC4A0}"/>
              </a:ext>
            </a:extLst>
          </p:cNvPr>
          <p:cNvSpPr txBox="1">
            <a:spLocks/>
          </p:cNvSpPr>
          <p:nvPr/>
        </p:nvSpPr>
        <p:spPr>
          <a:xfrm>
            <a:off x="6430825" y="3004966"/>
            <a:ext cx="2095955" cy="1457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housing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subscribed (target)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9D9AAE3-EB49-9CF8-0E31-0AC4CDC968EE}"/>
              </a:ext>
            </a:extLst>
          </p:cNvPr>
          <p:cNvGrpSpPr/>
          <p:nvPr/>
        </p:nvGrpSpPr>
        <p:grpSpPr>
          <a:xfrm>
            <a:off x="1701384" y="3792508"/>
            <a:ext cx="3440242" cy="639830"/>
            <a:chOff x="1701384" y="3230380"/>
            <a:chExt cx="3440242" cy="639830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67523C1E-E9C3-B11D-9DF6-4A3B303D7C13}"/>
                </a:ext>
              </a:extLst>
            </p:cNvPr>
            <p:cNvCxnSpPr>
              <a:cxnSpLocks/>
            </p:cNvCxnSpPr>
            <p:nvPr/>
          </p:nvCxnSpPr>
          <p:spPr>
            <a:xfrm>
              <a:off x="1701384" y="3230380"/>
              <a:ext cx="869429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E9346720-0276-D7B8-79E8-BCA28DBCE6BA}"/>
                </a:ext>
              </a:extLst>
            </p:cNvPr>
            <p:cNvCxnSpPr>
              <a:cxnSpLocks/>
            </p:cNvCxnSpPr>
            <p:nvPr/>
          </p:nvCxnSpPr>
          <p:spPr>
            <a:xfrm>
              <a:off x="1701384" y="3442740"/>
              <a:ext cx="869429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DC5B717-B0B6-2ECA-7108-E5C5C5777659}"/>
                </a:ext>
              </a:extLst>
            </p:cNvPr>
            <p:cNvCxnSpPr>
              <a:cxnSpLocks/>
            </p:cNvCxnSpPr>
            <p:nvPr/>
          </p:nvCxnSpPr>
          <p:spPr>
            <a:xfrm>
              <a:off x="1701384" y="3635114"/>
              <a:ext cx="869429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7FA5A56D-5E1D-4870-93A1-495D559A2988}"/>
                </a:ext>
              </a:extLst>
            </p:cNvPr>
            <p:cNvCxnSpPr>
              <a:cxnSpLocks/>
            </p:cNvCxnSpPr>
            <p:nvPr/>
          </p:nvCxnSpPr>
          <p:spPr>
            <a:xfrm>
              <a:off x="4272197" y="3442740"/>
              <a:ext cx="869429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D2EDDE3-30E1-2F6E-38A3-079A99F25DEC}"/>
                </a:ext>
              </a:extLst>
            </p:cNvPr>
            <p:cNvCxnSpPr>
              <a:cxnSpLocks/>
            </p:cNvCxnSpPr>
            <p:nvPr/>
          </p:nvCxnSpPr>
          <p:spPr>
            <a:xfrm>
              <a:off x="4272197" y="3650104"/>
              <a:ext cx="854439" cy="7496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9B6118EC-BB67-5127-99FE-B1F923B28762}"/>
                </a:ext>
              </a:extLst>
            </p:cNvPr>
            <p:cNvCxnSpPr>
              <a:cxnSpLocks/>
            </p:cNvCxnSpPr>
            <p:nvPr/>
          </p:nvCxnSpPr>
          <p:spPr>
            <a:xfrm>
              <a:off x="4272197" y="3870210"/>
              <a:ext cx="869429" cy="0"/>
            </a:xfrm>
            <a:prstGeom prst="line">
              <a:avLst/>
            </a:prstGeom>
            <a:ln w="19050">
              <a:solidFill>
                <a:srgbClr val="C00000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3" name="Google Shape;1592;p41">
            <a:extLst>
              <a:ext uri="{FF2B5EF4-FFF2-40B4-BE49-F238E27FC236}">
                <a16:creationId xmlns:a16="http://schemas.microsoft.com/office/drawing/2014/main" id="{54DC16F1-0A12-9BF1-4102-C91A956C55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200" dirty="0"/>
              <a:t>Determine Features and Target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8F0181F-81F0-94BA-4C86-FB6DB187D68B}"/>
              </a:ext>
            </a:extLst>
          </p:cNvPr>
          <p:cNvGrpSpPr/>
          <p:nvPr/>
        </p:nvGrpSpPr>
        <p:grpSpPr>
          <a:xfrm>
            <a:off x="1958814" y="4404606"/>
            <a:ext cx="5948497" cy="721978"/>
            <a:chOff x="1958814" y="4404606"/>
            <a:chExt cx="5948497" cy="721978"/>
          </a:xfrm>
        </p:grpSpPr>
        <p:sp>
          <p:nvSpPr>
            <p:cNvPr id="14" name="Arrow: Right 13">
              <a:extLst>
                <a:ext uri="{FF2B5EF4-FFF2-40B4-BE49-F238E27FC236}">
                  <a16:creationId xmlns:a16="http://schemas.microsoft.com/office/drawing/2014/main" id="{636805C7-CE17-1077-02E2-9524E9436E35}"/>
                </a:ext>
              </a:extLst>
            </p:cNvPr>
            <p:cNvSpPr/>
            <p:nvPr/>
          </p:nvSpPr>
          <p:spPr>
            <a:xfrm>
              <a:off x="1958814" y="4666535"/>
              <a:ext cx="462814" cy="236220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Google Shape;1286;p38">
              <a:extLst>
                <a:ext uri="{FF2B5EF4-FFF2-40B4-BE49-F238E27FC236}">
                  <a16:creationId xmlns:a16="http://schemas.microsoft.com/office/drawing/2014/main" id="{ED8DB745-0B92-A376-A749-491672569946}"/>
                </a:ext>
              </a:extLst>
            </p:cNvPr>
            <p:cNvSpPr txBox="1">
              <a:spLocks/>
            </p:cNvSpPr>
            <p:nvPr/>
          </p:nvSpPr>
          <p:spPr>
            <a:xfrm>
              <a:off x="2421628" y="4404606"/>
              <a:ext cx="5485683" cy="721978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US" sz="1800" b="1" i="0" dirty="0">
                  <a:solidFill>
                    <a:srgbClr val="3C4043"/>
                  </a:solidFill>
                  <a:effectLst/>
                  <a:latin typeface="Inter"/>
                </a:rPr>
                <a:t>‘subscribed’ column is the target, the rest are features</a:t>
              </a:r>
              <a:endParaRPr lang="en-US" sz="1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136288327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92;p41">
            <a:extLst>
              <a:ext uri="{FF2B5EF4-FFF2-40B4-BE49-F238E27FC236}">
                <a16:creationId xmlns:a16="http://schemas.microsoft.com/office/drawing/2014/main" id="{E7FCEF90-F94E-5480-DB2C-9F4BDB1EE6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72466" y="86134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/>
              <a:t>Replace ‘Unknown’ values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CEAF23-0DD3-8426-0190-BD3BD360B8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75" t="39199" r="47950" b="46812"/>
          <a:stretch/>
        </p:blipFill>
        <p:spPr>
          <a:xfrm>
            <a:off x="1902202" y="1756936"/>
            <a:ext cx="5000768" cy="890779"/>
          </a:xfrm>
          <a:prstGeom prst="rect">
            <a:avLst/>
          </a:prstGeom>
        </p:spPr>
      </p:pic>
      <p:graphicFrame>
        <p:nvGraphicFramePr>
          <p:cNvPr id="4" name="Table 6">
            <a:extLst>
              <a:ext uri="{FF2B5EF4-FFF2-40B4-BE49-F238E27FC236}">
                <a16:creationId xmlns:a16="http://schemas.microsoft.com/office/drawing/2014/main" id="{68221093-857E-EA7B-6E28-C4F7052CAB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0973264"/>
              </p:ext>
            </p:extLst>
          </p:nvPr>
        </p:nvGraphicFramePr>
        <p:xfrm>
          <a:off x="1902202" y="2941174"/>
          <a:ext cx="4146329" cy="1340980"/>
        </p:xfrm>
        <a:graphic>
          <a:graphicData uri="http://schemas.openxmlformats.org/drawingml/2006/table">
            <a:tbl>
              <a:tblPr firstRow="1" bandRow="1">
                <a:tableStyleId>{B77F96EB-E644-4FFE-B198-C68D775F4677}</a:tableStyleId>
              </a:tblPr>
              <a:tblGrid>
                <a:gridCol w="1785803">
                  <a:extLst>
                    <a:ext uri="{9D8B030D-6E8A-4147-A177-3AD203B41FA5}">
                      <a16:colId xmlns:a16="http://schemas.microsoft.com/office/drawing/2014/main" val="1870599616"/>
                    </a:ext>
                  </a:extLst>
                </a:gridCol>
                <a:gridCol w="2360526">
                  <a:extLst>
                    <a:ext uri="{9D8B030D-6E8A-4147-A177-3AD203B41FA5}">
                      <a16:colId xmlns:a16="http://schemas.microsoft.com/office/drawing/2014/main" val="342037044"/>
                    </a:ext>
                  </a:extLst>
                </a:gridCol>
              </a:tblGrid>
              <a:tr h="335245">
                <a:tc>
                  <a:txBody>
                    <a:bodyPr/>
                    <a:lstStyle/>
                    <a:p>
                      <a:r>
                        <a:rPr lang="en-US" b="1" dirty="0"/>
                        <a:t>Column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Mode value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0589259"/>
                  </a:ext>
                </a:extLst>
              </a:tr>
              <a:tr h="335245">
                <a:tc>
                  <a:txBody>
                    <a:bodyPr/>
                    <a:lstStyle/>
                    <a:p>
                      <a:r>
                        <a:rPr lang="en-US" dirty="0"/>
                        <a:t>Job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blue-collar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80066750"/>
                  </a:ext>
                </a:extLst>
              </a:tr>
              <a:tr h="335245">
                <a:tc>
                  <a:txBody>
                    <a:bodyPr/>
                    <a:lstStyle/>
                    <a:p>
                      <a:r>
                        <a:rPr lang="en-US" dirty="0"/>
                        <a:t>Education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secondary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500894"/>
                  </a:ext>
                </a:extLst>
              </a:tr>
              <a:tr h="335245">
                <a:tc>
                  <a:txBody>
                    <a:bodyPr/>
                    <a:lstStyle/>
                    <a:p>
                      <a:r>
                        <a:rPr lang="en-US" dirty="0"/>
                        <a:t>Contact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cellular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82934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7786498"/>
      </p:ext>
    </p:extLst>
  </p:cSld>
  <p:clrMapOvr>
    <a:masterClrMapping/>
  </p:clrMapOvr>
  <p:transition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92;p41">
            <a:extLst>
              <a:ext uri="{FF2B5EF4-FFF2-40B4-BE49-F238E27FC236}">
                <a16:creationId xmlns:a16="http://schemas.microsoft.com/office/drawing/2014/main" id="{E7FCEF90-F94E-5480-DB2C-9F4BDB1EE6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7417" y="441624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/>
              <a:t>Encoding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53DEE8-94DD-4E00-20D9-E4A0181906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59" t="36867" r="58033" b="38507"/>
          <a:stretch/>
        </p:blipFill>
        <p:spPr>
          <a:xfrm>
            <a:off x="1206710" y="1226390"/>
            <a:ext cx="3155430" cy="126666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57D654-7279-5BD3-21E0-5021A43DD0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51" t="35847" r="46721" b="53018"/>
          <a:stretch/>
        </p:blipFill>
        <p:spPr>
          <a:xfrm>
            <a:off x="4594487" y="1226390"/>
            <a:ext cx="4144780" cy="572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6A3C6D-02BC-8A72-3181-04BFCE2441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541" t="51876" r="47131" b="36990"/>
          <a:stretch/>
        </p:blipFill>
        <p:spPr>
          <a:xfrm>
            <a:off x="4594487" y="1799090"/>
            <a:ext cx="4144780" cy="57270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52F104E-5A13-1CAF-7260-AF54B5A8275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951" t="31330" r="44754" b="57535"/>
          <a:stretch/>
        </p:blipFill>
        <p:spPr>
          <a:xfrm>
            <a:off x="4594487" y="2365644"/>
            <a:ext cx="4324662" cy="572701"/>
          </a:xfrm>
          <a:prstGeom prst="rect">
            <a:avLst/>
          </a:prstGeom>
        </p:spPr>
      </p:pic>
      <p:sp>
        <p:nvSpPr>
          <p:cNvPr id="13" name="Google Shape;1592;p41">
            <a:extLst>
              <a:ext uri="{FF2B5EF4-FFF2-40B4-BE49-F238E27FC236}">
                <a16:creationId xmlns:a16="http://schemas.microsoft.com/office/drawing/2014/main" id="{BA2BD717-4531-431B-6CCC-800570B5DEB5}"/>
              </a:ext>
            </a:extLst>
          </p:cNvPr>
          <p:cNvSpPr txBox="1">
            <a:spLocks/>
          </p:cNvSpPr>
          <p:nvPr/>
        </p:nvSpPr>
        <p:spPr>
          <a:xfrm>
            <a:off x="847417" y="326197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-US" sz="3500" dirty="0"/>
              <a:t>Train/Test Split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3142748-EB3B-14CF-01A8-43B0E7D4EB8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114" t="38912" r="34263" b="56284"/>
          <a:stretch/>
        </p:blipFill>
        <p:spPr>
          <a:xfrm>
            <a:off x="1206710" y="4046744"/>
            <a:ext cx="7559852" cy="354488"/>
          </a:xfrm>
          <a:prstGeom prst="rect">
            <a:avLst/>
          </a:prstGeom>
        </p:spPr>
      </p:pic>
      <p:sp>
        <p:nvSpPr>
          <p:cNvPr id="18" name="Google Shape;1286;p38">
            <a:extLst>
              <a:ext uri="{FF2B5EF4-FFF2-40B4-BE49-F238E27FC236}">
                <a16:creationId xmlns:a16="http://schemas.microsoft.com/office/drawing/2014/main" id="{7BBC661D-BB34-F961-5793-44A12A62ED4C}"/>
              </a:ext>
            </a:extLst>
          </p:cNvPr>
          <p:cNvSpPr txBox="1">
            <a:spLocks/>
          </p:cNvSpPr>
          <p:nvPr/>
        </p:nvSpPr>
        <p:spPr>
          <a:xfrm>
            <a:off x="1956575" y="4252309"/>
            <a:ext cx="5485683" cy="7219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i="0" dirty="0">
                <a:solidFill>
                  <a:srgbClr val="3C4043"/>
                </a:solidFill>
                <a:effectLst/>
                <a:latin typeface="Inter"/>
              </a:rPr>
              <a:t>70% Train – 30% Test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1566071579"/>
      </p:ext>
    </p:extLst>
  </p:cSld>
  <p:clrMapOvr>
    <a:masterClrMapping/>
  </p:clrMapOvr>
  <p:transition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92;p41">
            <a:extLst>
              <a:ext uri="{FF2B5EF4-FFF2-40B4-BE49-F238E27FC236}">
                <a16:creationId xmlns:a16="http://schemas.microsoft.com/office/drawing/2014/main" id="{E7FCEF90-F94E-5480-DB2C-9F4BDB1EE6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72466" y="106371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/>
              <a:t>Handling Imbalanced Features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20A37C-67D9-C2AB-54BC-ACC57650E1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48" t="47504" r="57623" b="31815"/>
          <a:stretch/>
        </p:blipFill>
        <p:spPr>
          <a:xfrm>
            <a:off x="4767344" y="2714156"/>
            <a:ext cx="3102491" cy="10636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95AC2A-CC3D-E937-9C6D-10914A1FBFF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80" t="28997" r="60410" b="12423"/>
          <a:stretch/>
        </p:blipFill>
        <p:spPr>
          <a:xfrm>
            <a:off x="1738859" y="2076136"/>
            <a:ext cx="2344900" cy="254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730883"/>
      </p:ext>
    </p:extLst>
  </p:cSld>
  <p:clrMapOvr>
    <a:masterClrMapping/>
  </p:clrMapOvr>
  <p:transition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33"/>
          <p:cNvSpPr txBox="1">
            <a:spLocks noGrp="1"/>
          </p:cNvSpPr>
          <p:nvPr>
            <p:ph type="title"/>
          </p:nvPr>
        </p:nvSpPr>
        <p:spPr>
          <a:xfrm>
            <a:off x="3699794" y="2667175"/>
            <a:ext cx="4350818" cy="17444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Model</a:t>
            </a:r>
            <a:endParaRPr sz="5400" dirty="0"/>
          </a:p>
        </p:txBody>
      </p:sp>
      <p:sp>
        <p:nvSpPr>
          <p:cNvPr id="872" name="Google Shape;872;p33"/>
          <p:cNvSpPr txBox="1">
            <a:spLocks noGrp="1"/>
          </p:cNvSpPr>
          <p:nvPr>
            <p:ph type="title" idx="2"/>
          </p:nvPr>
        </p:nvSpPr>
        <p:spPr>
          <a:xfrm>
            <a:off x="5060553" y="940516"/>
            <a:ext cx="1629300" cy="14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873" name="Google Shape;873;p33"/>
          <p:cNvGrpSpPr/>
          <p:nvPr/>
        </p:nvGrpSpPr>
        <p:grpSpPr>
          <a:xfrm>
            <a:off x="351435" y="412016"/>
            <a:ext cx="1301097" cy="1072159"/>
            <a:chOff x="8077428" y="4048214"/>
            <a:chExt cx="933690" cy="788700"/>
          </a:xfrm>
        </p:grpSpPr>
        <p:sp>
          <p:nvSpPr>
            <p:cNvPr id="874" name="Google Shape;874;p33"/>
            <p:cNvSpPr/>
            <p:nvPr/>
          </p:nvSpPr>
          <p:spPr>
            <a:xfrm>
              <a:off x="8077428" y="4048214"/>
              <a:ext cx="235200" cy="7887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8426673" y="4191843"/>
              <a:ext cx="235200" cy="6450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8775917" y="4392244"/>
              <a:ext cx="235200" cy="4446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" name="Google Shape;877;p33"/>
          <p:cNvSpPr/>
          <p:nvPr/>
        </p:nvSpPr>
        <p:spPr>
          <a:xfrm>
            <a:off x="2968436" y="184686"/>
            <a:ext cx="140400" cy="140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3"/>
          <p:cNvSpPr/>
          <p:nvPr/>
        </p:nvSpPr>
        <p:spPr>
          <a:xfrm>
            <a:off x="211023" y="3265896"/>
            <a:ext cx="140400" cy="140400"/>
          </a:xfrm>
          <a:prstGeom prst="ellipse">
            <a:avLst/>
          </a:prstGeom>
          <a:solidFill>
            <a:srgbClr val="000000">
              <a:alpha val="12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" name="Google Shape;879;p33"/>
          <p:cNvGrpSpPr/>
          <p:nvPr/>
        </p:nvGrpSpPr>
        <p:grpSpPr>
          <a:xfrm>
            <a:off x="351416" y="3830928"/>
            <a:ext cx="1133720" cy="1133717"/>
            <a:chOff x="10173800" y="2018150"/>
            <a:chExt cx="1448103" cy="1448100"/>
          </a:xfrm>
        </p:grpSpPr>
        <p:sp>
          <p:nvSpPr>
            <p:cNvPr id="880" name="Google Shape;880;p33"/>
            <p:cNvSpPr/>
            <p:nvPr/>
          </p:nvSpPr>
          <p:spPr>
            <a:xfrm>
              <a:off x="10173800" y="2018150"/>
              <a:ext cx="1448100" cy="1448100"/>
            </a:xfrm>
            <a:prstGeom prst="donut">
              <a:avLst>
                <a:gd name="adj" fmla="val 20968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 flipH="1">
              <a:off x="10173803" y="2018150"/>
              <a:ext cx="1448100" cy="1448100"/>
            </a:xfrm>
            <a:prstGeom prst="blockArc">
              <a:avLst>
                <a:gd name="adj1" fmla="val 10800000"/>
                <a:gd name="adj2" fmla="val 16161326"/>
                <a:gd name="adj3" fmla="val 20401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" name="Google Shape;882;p33"/>
          <p:cNvSpPr/>
          <p:nvPr/>
        </p:nvSpPr>
        <p:spPr>
          <a:xfrm>
            <a:off x="2796527" y="2380950"/>
            <a:ext cx="171900" cy="14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" name="Google Shape;883;p33"/>
          <p:cNvGrpSpPr/>
          <p:nvPr/>
        </p:nvGrpSpPr>
        <p:grpSpPr>
          <a:xfrm>
            <a:off x="1652514" y="3242074"/>
            <a:ext cx="1226117" cy="958679"/>
            <a:chOff x="1477660" y="1834701"/>
            <a:chExt cx="546593" cy="427390"/>
          </a:xfrm>
        </p:grpSpPr>
        <p:sp>
          <p:nvSpPr>
            <p:cNvPr id="884" name="Google Shape;884;p33"/>
            <p:cNvSpPr/>
            <p:nvPr/>
          </p:nvSpPr>
          <p:spPr>
            <a:xfrm>
              <a:off x="1542984" y="2006268"/>
              <a:ext cx="399412" cy="255824"/>
            </a:xfrm>
            <a:custGeom>
              <a:avLst/>
              <a:gdLst/>
              <a:ahLst/>
              <a:cxnLst/>
              <a:rect l="l" t="t" r="r" b="b"/>
              <a:pathLst>
                <a:path w="11433" h="6590" extrusionOk="0">
                  <a:moveTo>
                    <a:pt x="34" y="0"/>
                  </a:moveTo>
                  <a:cubicBezTo>
                    <a:pt x="12" y="113"/>
                    <a:pt x="0" y="225"/>
                    <a:pt x="0" y="349"/>
                  </a:cubicBezTo>
                  <a:cubicBezTo>
                    <a:pt x="0" y="428"/>
                    <a:pt x="0" y="496"/>
                    <a:pt x="12" y="575"/>
                  </a:cubicBezTo>
                  <a:lnTo>
                    <a:pt x="0" y="1239"/>
                  </a:lnTo>
                  <a:cubicBezTo>
                    <a:pt x="0" y="1284"/>
                    <a:pt x="0" y="1340"/>
                    <a:pt x="0" y="1386"/>
                  </a:cubicBezTo>
                  <a:cubicBezTo>
                    <a:pt x="0" y="1543"/>
                    <a:pt x="23" y="1690"/>
                    <a:pt x="57" y="1825"/>
                  </a:cubicBezTo>
                  <a:cubicBezTo>
                    <a:pt x="124" y="2039"/>
                    <a:pt x="226" y="2230"/>
                    <a:pt x="361" y="2410"/>
                  </a:cubicBezTo>
                  <a:cubicBezTo>
                    <a:pt x="372" y="2422"/>
                    <a:pt x="383" y="2433"/>
                    <a:pt x="395" y="2456"/>
                  </a:cubicBezTo>
                  <a:cubicBezTo>
                    <a:pt x="575" y="2681"/>
                    <a:pt x="823" y="2884"/>
                    <a:pt x="1115" y="3052"/>
                  </a:cubicBezTo>
                  <a:cubicBezTo>
                    <a:pt x="1138" y="3075"/>
                    <a:pt x="1172" y="3086"/>
                    <a:pt x="1194" y="3109"/>
                  </a:cubicBezTo>
                  <a:cubicBezTo>
                    <a:pt x="1735" y="3402"/>
                    <a:pt x="2433" y="3582"/>
                    <a:pt x="3177" y="3582"/>
                  </a:cubicBezTo>
                  <a:cubicBezTo>
                    <a:pt x="3931" y="3582"/>
                    <a:pt x="4551" y="3424"/>
                    <a:pt x="5091" y="3143"/>
                  </a:cubicBezTo>
                  <a:lnTo>
                    <a:pt x="5091" y="3143"/>
                  </a:lnTo>
                  <a:cubicBezTo>
                    <a:pt x="5080" y="3210"/>
                    <a:pt x="5069" y="3278"/>
                    <a:pt x="5069" y="3345"/>
                  </a:cubicBezTo>
                  <a:cubicBezTo>
                    <a:pt x="5069" y="3424"/>
                    <a:pt x="5080" y="3503"/>
                    <a:pt x="5091" y="3582"/>
                  </a:cubicBezTo>
                  <a:lnTo>
                    <a:pt x="5080" y="4246"/>
                  </a:lnTo>
                  <a:cubicBezTo>
                    <a:pt x="5080" y="4291"/>
                    <a:pt x="5069" y="4336"/>
                    <a:pt x="5069" y="4393"/>
                  </a:cubicBezTo>
                  <a:cubicBezTo>
                    <a:pt x="5069" y="4652"/>
                    <a:pt x="5136" y="4911"/>
                    <a:pt x="5260" y="5147"/>
                  </a:cubicBezTo>
                  <a:cubicBezTo>
                    <a:pt x="5283" y="5181"/>
                    <a:pt x="5305" y="5215"/>
                    <a:pt x="5317" y="5249"/>
                  </a:cubicBezTo>
                  <a:cubicBezTo>
                    <a:pt x="5362" y="5305"/>
                    <a:pt x="5407" y="5373"/>
                    <a:pt x="5452" y="5440"/>
                  </a:cubicBezTo>
                  <a:cubicBezTo>
                    <a:pt x="5486" y="5463"/>
                    <a:pt x="5508" y="5497"/>
                    <a:pt x="5531" y="5530"/>
                  </a:cubicBezTo>
                  <a:cubicBezTo>
                    <a:pt x="5610" y="5620"/>
                    <a:pt x="5700" y="5711"/>
                    <a:pt x="5801" y="5789"/>
                  </a:cubicBezTo>
                  <a:cubicBezTo>
                    <a:pt x="5835" y="5812"/>
                    <a:pt x="5869" y="5846"/>
                    <a:pt x="5902" y="5868"/>
                  </a:cubicBezTo>
                  <a:cubicBezTo>
                    <a:pt x="6477" y="6308"/>
                    <a:pt x="7322" y="6589"/>
                    <a:pt x="8256" y="6589"/>
                  </a:cubicBezTo>
                  <a:cubicBezTo>
                    <a:pt x="9191" y="6589"/>
                    <a:pt x="9980" y="6319"/>
                    <a:pt x="10565" y="5902"/>
                  </a:cubicBezTo>
                  <a:cubicBezTo>
                    <a:pt x="10610" y="5868"/>
                    <a:pt x="10655" y="5823"/>
                    <a:pt x="10701" y="5789"/>
                  </a:cubicBezTo>
                  <a:cubicBezTo>
                    <a:pt x="10802" y="5711"/>
                    <a:pt x="10892" y="5620"/>
                    <a:pt x="10971" y="5530"/>
                  </a:cubicBezTo>
                  <a:cubicBezTo>
                    <a:pt x="11016" y="5485"/>
                    <a:pt x="11050" y="5429"/>
                    <a:pt x="11083" y="5384"/>
                  </a:cubicBezTo>
                  <a:cubicBezTo>
                    <a:pt x="11117" y="5339"/>
                    <a:pt x="11151" y="5294"/>
                    <a:pt x="11185" y="5249"/>
                  </a:cubicBezTo>
                  <a:cubicBezTo>
                    <a:pt x="11196" y="5215"/>
                    <a:pt x="11219" y="5181"/>
                    <a:pt x="11241" y="5147"/>
                  </a:cubicBezTo>
                  <a:cubicBezTo>
                    <a:pt x="11365" y="4911"/>
                    <a:pt x="11433" y="4652"/>
                    <a:pt x="11433" y="4393"/>
                  </a:cubicBezTo>
                  <a:lnTo>
                    <a:pt x="11433" y="4122"/>
                  </a:lnTo>
                  <a:cubicBezTo>
                    <a:pt x="11286" y="4077"/>
                    <a:pt x="11151" y="4021"/>
                    <a:pt x="11027" y="3965"/>
                  </a:cubicBezTo>
                  <a:cubicBezTo>
                    <a:pt x="10881" y="3897"/>
                    <a:pt x="10723" y="3830"/>
                    <a:pt x="10577" y="3762"/>
                  </a:cubicBezTo>
                  <a:cubicBezTo>
                    <a:pt x="10543" y="3740"/>
                    <a:pt x="10498" y="3728"/>
                    <a:pt x="10441" y="3706"/>
                  </a:cubicBezTo>
                  <a:cubicBezTo>
                    <a:pt x="10205" y="3604"/>
                    <a:pt x="9957" y="3514"/>
                    <a:pt x="9721" y="3413"/>
                  </a:cubicBezTo>
                  <a:cubicBezTo>
                    <a:pt x="9022" y="3131"/>
                    <a:pt x="8324" y="2838"/>
                    <a:pt x="7648" y="2512"/>
                  </a:cubicBezTo>
                  <a:cubicBezTo>
                    <a:pt x="6578" y="1994"/>
                    <a:pt x="5553" y="1374"/>
                    <a:pt x="4528" y="777"/>
                  </a:cubicBezTo>
                  <a:cubicBezTo>
                    <a:pt x="4100" y="529"/>
                    <a:pt x="3672" y="270"/>
                    <a:pt x="3267" y="0"/>
                  </a:cubicBez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1542986" y="1962978"/>
              <a:ext cx="222361" cy="153469"/>
            </a:xfrm>
            <a:custGeom>
              <a:avLst/>
              <a:gdLst/>
              <a:ahLst/>
              <a:cxnLst/>
              <a:rect l="l" t="t" r="r" b="b"/>
              <a:pathLst>
                <a:path w="6365" h="4393" extrusionOk="0">
                  <a:moveTo>
                    <a:pt x="3188" y="0"/>
                  </a:moveTo>
                  <a:cubicBezTo>
                    <a:pt x="1971" y="0"/>
                    <a:pt x="924" y="462"/>
                    <a:pt x="383" y="1149"/>
                  </a:cubicBezTo>
                  <a:lnTo>
                    <a:pt x="23" y="1149"/>
                  </a:lnTo>
                  <a:lnTo>
                    <a:pt x="12" y="2106"/>
                  </a:lnTo>
                  <a:cubicBezTo>
                    <a:pt x="12" y="2129"/>
                    <a:pt x="0" y="2163"/>
                    <a:pt x="0" y="2197"/>
                  </a:cubicBezTo>
                  <a:cubicBezTo>
                    <a:pt x="0" y="3413"/>
                    <a:pt x="1431" y="4393"/>
                    <a:pt x="3188" y="4393"/>
                  </a:cubicBezTo>
                  <a:cubicBezTo>
                    <a:pt x="4945" y="4393"/>
                    <a:pt x="6364" y="3413"/>
                    <a:pt x="6364" y="2197"/>
                  </a:cubicBezTo>
                  <a:lnTo>
                    <a:pt x="6364" y="1149"/>
                  </a:lnTo>
                  <a:lnTo>
                    <a:pt x="5981" y="1149"/>
                  </a:lnTo>
                  <a:cubicBezTo>
                    <a:pt x="5452" y="462"/>
                    <a:pt x="4393" y="0"/>
                    <a:pt x="3188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1542986" y="1962559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extrusionOk="0">
                  <a:moveTo>
                    <a:pt x="3177" y="1"/>
                  </a:moveTo>
                  <a:cubicBezTo>
                    <a:pt x="1431" y="1"/>
                    <a:pt x="0" y="992"/>
                    <a:pt x="0" y="2209"/>
                  </a:cubicBezTo>
                  <a:cubicBezTo>
                    <a:pt x="0" y="3425"/>
                    <a:pt x="1431" y="4405"/>
                    <a:pt x="3177" y="4405"/>
                  </a:cubicBezTo>
                  <a:cubicBezTo>
                    <a:pt x="4934" y="4405"/>
                    <a:pt x="6364" y="3425"/>
                    <a:pt x="6364" y="2209"/>
                  </a:cubicBezTo>
                  <a:cubicBezTo>
                    <a:pt x="6364" y="992"/>
                    <a:pt x="4934" y="1"/>
                    <a:pt x="3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1542986" y="1962978"/>
              <a:ext cx="222361" cy="153469"/>
            </a:xfrm>
            <a:custGeom>
              <a:avLst/>
              <a:gdLst/>
              <a:ahLst/>
              <a:cxnLst/>
              <a:rect l="l" t="t" r="r" b="b"/>
              <a:pathLst>
                <a:path w="6365" h="4393" fill="none" extrusionOk="0">
                  <a:moveTo>
                    <a:pt x="5981" y="1149"/>
                  </a:moveTo>
                  <a:cubicBezTo>
                    <a:pt x="5452" y="462"/>
                    <a:pt x="4393" y="0"/>
                    <a:pt x="3188" y="0"/>
                  </a:cubicBezTo>
                  <a:cubicBezTo>
                    <a:pt x="1971" y="0"/>
                    <a:pt x="924" y="462"/>
                    <a:pt x="383" y="1149"/>
                  </a:cubicBezTo>
                  <a:lnTo>
                    <a:pt x="23" y="1149"/>
                  </a:lnTo>
                  <a:lnTo>
                    <a:pt x="12" y="2106"/>
                  </a:lnTo>
                  <a:cubicBezTo>
                    <a:pt x="12" y="2129"/>
                    <a:pt x="0" y="2163"/>
                    <a:pt x="0" y="2197"/>
                  </a:cubicBezTo>
                  <a:cubicBezTo>
                    <a:pt x="0" y="3413"/>
                    <a:pt x="1431" y="4393"/>
                    <a:pt x="3188" y="4393"/>
                  </a:cubicBezTo>
                  <a:cubicBezTo>
                    <a:pt x="4945" y="4393"/>
                    <a:pt x="6364" y="3413"/>
                    <a:pt x="6364" y="2197"/>
                  </a:cubicBezTo>
                  <a:lnTo>
                    <a:pt x="6364" y="1149"/>
                  </a:ln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1542986" y="1962559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fill="none" extrusionOk="0">
                  <a:moveTo>
                    <a:pt x="6364" y="2209"/>
                  </a:moveTo>
                  <a:cubicBezTo>
                    <a:pt x="6364" y="3425"/>
                    <a:pt x="4934" y="4405"/>
                    <a:pt x="3177" y="4405"/>
                  </a:cubicBezTo>
                  <a:cubicBezTo>
                    <a:pt x="1431" y="4405"/>
                    <a:pt x="0" y="3425"/>
                    <a:pt x="0" y="2209"/>
                  </a:cubicBezTo>
                  <a:cubicBezTo>
                    <a:pt x="0" y="992"/>
                    <a:pt x="1431" y="1"/>
                    <a:pt x="3177" y="1"/>
                  </a:cubicBezTo>
                  <a:cubicBezTo>
                    <a:pt x="4934" y="1"/>
                    <a:pt x="6364" y="992"/>
                    <a:pt x="6364" y="220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1542986" y="1926368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extrusionOk="0">
                  <a:moveTo>
                    <a:pt x="3177" y="1"/>
                  </a:moveTo>
                  <a:cubicBezTo>
                    <a:pt x="1431" y="1"/>
                    <a:pt x="0" y="981"/>
                    <a:pt x="0" y="2197"/>
                  </a:cubicBezTo>
                  <a:cubicBezTo>
                    <a:pt x="0" y="3413"/>
                    <a:pt x="1431" y="4405"/>
                    <a:pt x="3177" y="4405"/>
                  </a:cubicBezTo>
                  <a:cubicBezTo>
                    <a:pt x="4934" y="4405"/>
                    <a:pt x="6364" y="3413"/>
                    <a:pt x="6364" y="2197"/>
                  </a:cubicBezTo>
                  <a:cubicBezTo>
                    <a:pt x="6364" y="981"/>
                    <a:pt x="4934" y="1"/>
                    <a:pt x="3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1542986" y="1926368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fill="none" extrusionOk="0">
                  <a:moveTo>
                    <a:pt x="6364" y="2197"/>
                  </a:moveTo>
                  <a:cubicBezTo>
                    <a:pt x="6364" y="3413"/>
                    <a:pt x="4934" y="4405"/>
                    <a:pt x="3177" y="4405"/>
                  </a:cubicBezTo>
                  <a:cubicBezTo>
                    <a:pt x="1431" y="4405"/>
                    <a:pt x="0" y="3413"/>
                    <a:pt x="0" y="2197"/>
                  </a:cubicBezTo>
                  <a:cubicBezTo>
                    <a:pt x="0" y="981"/>
                    <a:pt x="1431" y="1"/>
                    <a:pt x="3177" y="1"/>
                  </a:cubicBezTo>
                  <a:cubicBezTo>
                    <a:pt x="4934" y="1"/>
                    <a:pt x="6364" y="981"/>
                    <a:pt x="6364" y="219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1654739" y="208060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cubicBezTo>
                    <a:pt x="0" y="1003"/>
                    <a:pt x="0" y="970"/>
                    <a:pt x="0" y="947"/>
                  </a:cubicBez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1678739" y="207826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1701935" y="207312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1722790" y="2064496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1740886" y="205226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1757410" y="203221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1630321" y="207826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1607124" y="207312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1586269" y="2064496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1568173" y="205226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1551650" y="203221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1568173" y="1943695"/>
              <a:ext cx="171985" cy="118849"/>
            </a:xfrm>
            <a:custGeom>
              <a:avLst/>
              <a:gdLst/>
              <a:ahLst/>
              <a:cxnLst/>
              <a:rect l="l" t="t" r="r" b="b"/>
              <a:pathLst>
                <a:path w="4923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47"/>
                    <a:pt x="1104" y="3402"/>
                    <a:pt x="2456" y="3402"/>
                  </a:cubicBezTo>
                  <a:cubicBezTo>
                    <a:pt x="3819" y="3402"/>
                    <a:pt x="4922" y="2647"/>
                    <a:pt x="4922" y="1701"/>
                  </a:cubicBezTo>
                  <a:cubicBezTo>
                    <a:pt x="4922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1568173" y="1943695"/>
              <a:ext cx="171985" cy="118849"/>
            </a:xfrm>
            <a:custGeom>
              <a:avLst/>
              <a:gdLst/>
              <a:ahLst/>
              <a:cxnLst/>
              <a:rect l="l" t="t" r="r" b="b"/>
              <a:pathLst>
                <a:path w="4923" h="3402" fill="none" extrusionOk="0">
                  <a:moveTo>
                    <a:pt x="4922" y="1701"/>
                  </a:moveTo>
                  <a:cubicBezTo>
                    <a:pt x="4922" y="2647"/>
                    <a:pt x="3819" y="3402"/>
                    <a:pt x="2456" y="3402"/>
                  </a:cubicBezTo>
                  <a:cubicBezTo>
                    <a:pt x="1104" y="3402"/>
                    <a:pt x="0" y="2647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22" y="766"/>
                    <a:pt x="4922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1591369" y="1970035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1" y="1"/>
                  </a:moveTo>
                  <a:lnTo>
                    <a:pt x="68" y="125"/>
                  </a:lnTo>
                  <a:lnTo>
                    <a:pt x="282" y="237"/>
                  </a:lnTo>
                  <a:cubicBezTo>
                    <a:pt x="91" y="350"/>
                    <a:pt x="1" y="451"/>
                    <a:pt x="12" y="564"/>
                  </a:cubicBezTo>
                  <a:cubicBezTo>
                    <a:pt x="12" y="665"/>
                    <a:pt x="125" y="778"/>
                    <a:pt x="327" y="891"/>
                  </a:cubicBezTo>
                  <a:cubicBezTo>
                    <a:pt x="463" y="970"/>
                    <a:pt x="620" y="1026"/>
                    <a:pt x="778" y="1071"/>
                  </a:cubicBezTo>
                  <a:cubicBezTo>
                    <a:pt x="936" y="1105"/>
                    <a:pt x="1082" y="1127"/>
                    <a:pt x="1217" y="1138"/>
                  </a:cubicBezTo>
                  <a:cubicBezTo>
                    <a:pt x="1352" y="1138"/>
                    <a:pt x="1578" y="1138"/>
                    <a:pt x="1904" y="1127"/>
                  </a:cubicBezTo>
                  <a:cubicBezTo>
                    <a:pt x="2096" y="1127"/>
                    <a:pt x="2242" y="1138"/>
                    <a:pt x="2321" y="1161"/>
                  </a:cubicBezTo>
                  <a:cubicBezTo>
                    <a:pt x="2411" y="1195"/>
                    <a:pt x="2535" y="1251"/>
                    <a:pt x="2681" y="1330"/>
                  </a:cubicBezTo>
                  <a:cubicBezTo>
                    <a:pt x="2738" y="1364"/>
                    <a:pt x="2783" y="1398"/>
                    <a:pt x="2783" y="1420"/>
                  </a:cubicBezTo>
                  <a:cubicBezTo>
                    <a:pt x="2794" y="1454"/>
                    <a:pt x="2783" y="1476"/>
                    <a:pt x="2738" y="1488"/>
                  </a:cubicBezTo>
                  <a:cubicBezTo>
                    <a:pt x="2710" y="1499"/>
                    <a:pt x="2684" y="1505"/>
                    <a:pt x="2659" y="1505"/>
                  </a:cubicBezTo>
                  <a:cubicBezTo>
                    <a:pt x="2634" y="1505"/>
                    <a:pt x="2608" y="1499"/>
                    <a:pt x="2580" y="1488"/>
                  </a:cubicBezTo>
                  <a:cubicBezTo>
                    <a:pt x="2524" y="1476"/>
                    <a:pt x="2400" y="1409"/>
                    <a:pt x="2220" y="1307"/>
                  </a:cubicBezTo>
                  <a:lnTo>
                    <a:pt x="2051" y="1217"/>
                  </a:lnTo>
                  <a:lnTo>
                    <a:pt x="1409" y="1488"/>
                  </a:lnTo>
                  <a:lnTo>
                    <a:pt x="1544" y="1555"/>
                  </a:lnTo>
                  <a:cubicBezTo>
                    <a:pt x="1848" y="1724"/>
                    <a:pt x="2118" y="1814"/>
                    <a:pt x="2366" y="1826"/>
                  </a:cubicBezTo>
                  <a:cubicBezTo>
                    <a:pt x="2431" y="1831"/>
                    <a:pt x="2493" y="1834"/>
                    <a:pt x="2552" y="1834"/>
                  </a:cubicBezTo>
                  <a:cubicBezTo>
                    <a:pt x="2731" y="1834"/>
                    <a:pt x="2887" y="1809"/>
                    <a:pt x="3031" y="1758"/>
                  </a:cubicBezTo>
                  <a:lnTo>
                    <a:pt x="3290" y="1904"/>
                  </a:lnTo>
                  <a:lnTo>
                    <a:pt x="3583" y="1792"/>
                  </a:lnTo>
                  <a:lnTo>
                    <a:pt x="3335" y="1645"/>
                  </a:lnTo>
                  <a:cubicBezTo>
                    <a:pt x="3515" y="1533"/>
                    <a:pt x="3594" y="1420"/>
                    <a:pt x="3571" y="1296"/>
                  </a:cubicBezTo>
                  <a:cubicBezTo>
                    <a:pt x="3537" y="1172"/>
                    <a:pt x="3402" y="1048"/>
                    <a:pt x="3166" y="913"/>
                  </a:cubicBezTo>
                  <a:cubicBezTo>
                    <a:pt x="3008" y="834"/>
                    <a:pt x="2862" y="767"/>
                    <a:pt x="2726" y="733"/>
                  </a:cubicBezTo>
                  <a:cubicBezTo>
                    <a:pt x="2580" y="688"/>
                    <a:pt x="2456" y="665"/>
                    <a:pt x="2332" y="665"/>
                  </a:cubicBezTo>
                  <a:cubicBezTo>
                    <a:pt x="2276" y="660"/>
                    <a:pt x="2200" y="657"/>
                    <a:pt x="2106" y="657"/>
                  </a:cubicBezTo>
                  <a:cubicBezTo>
                    <a:pt x="2011" y="657"/>
                    <a:pt x="1899" y="660"/>
                    <a:pt x="1769" y="665"/>
                  </a:cubicBezTo>
                  <a:cubicBezTo>
                    <a:pt x="1611" y="671"/>
                    <a:pt x="1482" y="674"/>
                    <a:pt x="1382" y="674"/>
                  </a:cubicBezTo>
                  <a:cubicBezTo>
                    <a:pt x="1282" y="674"/>
                    <a:pt x="1212" y="671"/>
                    <a:pt x="1172" y="665"/>
                  </a:cubicBezTo>
                  <a:cubicBezTo>
                    <a:pt x="1082" y="665"/>
                    <a:pt x="992" y="632"/>
                    <a:pt x="891" y="564"/>
                  </a:cubicBezTo>
                  <a:cubicBezTo>
                    <a:pt x="823" y="530"/>
                    <a:pt x="789" y="508"/>
                    <a:pt x="767" y="474"/>
                  </a:cubicBezTo>
                  <a:cubicBezTo>
                    <a:pt x="755" y="451"/>
                    <a:pt x="767" y="429"/>
                    <a:pt x="812" y="418"/>
                  </a:cubicBezTo>
                  <a:cubicBezTo>
                    <a:pt x="838" y="404"/>
                    <a:pt x="868" y="399"/>
                    <a:pt x="898" y="399"/>
                  </a:cubicBezTo>
                  <a:cubicBezTo>
                    <a:pt x="919" y="399"/>
                    <a:pt x="939" y="402"/>
                    <a:pt x="958" y="406"/>
                  </a:cubicBezTo>
                  <a:cubicBezTo>
                    <a:pt x="1014" y="418"/>
                    <a:pt x="1105" y="463"/>
                    <a:pt x="1217" y="530"/>
                  </a:cubicBezTo>
                  <a:lnTo>
                    <a:pt x="1330" y="587"/>
                  </a:lnTo>
                  <a:lnTo>
                    <a:pt x="1972" y="328"/>
                  </a:lnTo>
                  <a:cubicBezTo>
                    <a:pt x="1916" y="294"/>
                    <a:pt x="1882" y="271"/>
                    <a:pt x="1848" y="260"/>
                  </a:cubicBezTo>
                  <a:cubicBezTo>
                    <a:pt x="1645" y="147"/>
                    <a:pt x="1442" y="80"/>
                    <a:pt x="1228" y="57"/>
                  </a:cubicBezTo>
                  <a:cubicBezTo>
                    <a:pt x="1175" y="52"/>
                    <a:pt x="1121" y="49"/>
                    <a:pt x="1068" y="49"/>
                  </a:cubicBezTo>
                  <a:cubicBezTo>
                    <a:pt x="907" y="49"/>
                    <a:pt x="744" y="74"/>
                    <a:pt x="575" y="125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1591369" y="1970035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2" y="328"/>
                  </a:moveTo>
                  <a:lnTo>
                    <a:pt x="1330" y="587"/>
                  </a:lnTo>
                  <a:lnTo>
                    <a:pt x="1217" y="530"/>
                  </a:lnTo>
                  <a:cubicBezTo>
                    <a:pt x="1105" y="463"/>
                    <a:pt x="1014" y="418"/>
                    <a:pt x="958" y="406"/>
                  </a:cubicBezTo>
                  <a:cubicBezTo>
                    <a:pt x="913" y="395"/>
                    <a:pt x="857" y="395"/>
                    <a:pt x="812" y="418"/>
                  </a:cubicBezTo>
                  <a:cubicBezTo>
                    <a:pt x="767" y="429"/>
                    <a:pt x="755" y="451"/>
                    <a:pt x="767" y="474"/>
                  </a:cubicBezTo>
                  <a:cubicBezTo>
                    <a:pt x="789" y="508"/>
                    <a:pt x="823" y="530"/>
                    <a:pt x="891" y="564"/>
                  </a:cubicBezTo>
                  <a:cubicBezTo>
                    <a:pt x="992" y="632"/>
                    <a:pt x="1082" y="665"/>
                    <a:pt x="1172" y="665"/>
                  </a:cubicBezTo>
                  <a:cubicBezTo>
                    <a:pt x="1251" y="677"/>
                    <a:pt x="1454" y="677"/>
                    <a:pt x="1769" y="665"/>
                  </a:cubicBezTo>
                  <a:cubicBezTo>
                    <a:pt x="2028" y="654"/>
                    <a:pt x="2220" y="654"/>
                    <a:pt x="2332" y="665"/>
                  </a:cubicBezTo>
                  <a:cubicBezTo>
                    <a:pt x="2456" y="665"/>
                    <a:pt x="2580" y="688"/>
                    <a:pt x="2726" y="733"/>
                  </a:cubicBezTo>
                  <a:cubicBezTo>
                    <a:pt x="2862" y="767"/>
                    <a:pt x="3008" y="834"/>
                    <a:pt x="3166" y="913"/>
                  </a:cubicBezTo>
                  <a:cubicBezTo>
                    <a:pt x="3402" y="1048"/>
                    <a:pt x="3537" y="1172"/>
                    <a:pt x="3571" y="1296"/>
                  </a:cubicBezTo>
                  <a:cubicBezTo>
                    <a:pt x="3594" y="1420"/>
                    <a:pt x="3515" y="1533"/>
                    <a:pt x="3335" y="1645"/>
                  </a:cubicBezTo>
                  <a:lnTo>
                    <a:pt x="3583" y="1792"/>
                  </a:lnTo>
                  <a:lnTo>
                    <a:pt x="3290" y="1904"/>
                  </a:lnTo>
                  <a:lnTo>
                    <a:pt x="3031" y="1758"/>
                  </a:lnTo>
                  <a:cubicBezTo>
                    <a:pt x="2839" y="1826"/>
                    <a:pt x="2625" y="1848"/>
                    <a:pt x="2366" y="1826"/>
                  </a:cubicBezTo>
                  <a:cubicBezTo>
                    <a:pt x="2118" y="1814"/>
                    <a:pt x="1848" y="1724"/>
                    <a:pt x="1544" y="1555"/>
                  </a:cubicBezTo>
                  <a:lnTo>
                    <a:pt x="1409" y="1488"/>
                  </a:lnTo>
                  <a:lnTo>
                    <a:pt x="2051" y="1217"/>
                  </a:lnTo>
                  <a:lnTo>
                    <a:pt x="2220" y="1307"/>
                  </a:lnTo>
                  <a:cubicBezTo>
                    <a:pt x="2400" y="1409"/>
                    <a:pt x="2524" y="1476"/>
                    <a:pt x="2580" y="1488"/>
                  </a:cubicBezTo>
                  <a:cubicBezTo>
                    <a:pt x="2636" y="1510"/>
                    <a:pt x="2681" y="1510"/>
                    <a:pt x="2738" y="1488"/>
                  </a:cubicBezTo>
                  <a:cubicBezTo>
                    <a:pt x="2783" y="1476"/>
                    <a:pt x="2794" y="1454"/>
                    <a:pt x="2783" y="1420"/>
                  </a:cubicBezTo>
                  <a:cubicBezTo>
                    <a:pt x="2783" y="1398"/>
                    <a:pt x="2738" y="1364"/>
                    <a:pt x="2681" y="1330"/>
                  </a:cubicBezTo>
                  <a:cubicBezTo>
                    <a:pt x="2535" y="1251"/>
                    <a:pt x="2411" y="1195"/>
                    <a:pt x="2321" y="1161"/>
                  </a:cubicBezTo>
                  <a:cubicBezTo>
                    <a:pt x="2242" y="1138"/>
                    <a:pt x="2096" y="1127"/>
                    <a:pt x="1904" y="1127"/>
                  </a:cubicBezTo>
                  <a:cubicBezTo>
                    <a:pt x="1578" y="1138"/>
                    <a:pt x="1352" y="1138"/>
                    <a:pt x="1217" y="1138"/>
                  </a:cubicBezTo>
                  <a:cubicBezTo>
                    <a:pt x="1082" y="1127"/>
                    <a:pt x="936" y="1105"/>
                    <a:pt x="778" y="1071"/>
                  </a:cubicBezTo>
                  <a:cubicBezTo>
                    <a:pt x="620" y="1026"/>
                    <a:pt x="463" y="970"/>
                    <a:pt x="327" y="891"/>
                  </a:cubicBezTo>
                  <a:cubicBezTo>
                    <a:pt x="125" y="778"/>
                    <a:pt x="12" y="665"/>
                    <a:pt x="12" y="564"/>
                  </a:cubicBezTo>
                  <a:cubicBezTo>
                    <a:pt x="1" y="451"/>
                    <a:pt x="91" y="350"/>
                    <a:pt x="282" y="237"/>
                  </a:cubicBezTo>
                  <a:lnTo>
                    <a:pt x="68" y="125"/>
                  </a:lnTo>
                  <a:lnTo>
                    <a:pt x="361" y="1"/>
                  </a:lnTo>
                  <a:lnTo>
                    <a:pt x="575" y="125"/>
                  </a:lnTo>
                  <a:cubicBezTo>
                    <a:pt x="800" y="57"/>
                    <a:pt x="1014" y="35"/>
                    <a:pt x="1228" y="57"/>
                  </a:cubicBezTo>
                  <a:cubicBezTo>
                    <a:pt x="1442" y="80"/>
                    <a:pt x="1645" y="147"/>
                    <a:pt x="1848" y="260"/>
                  </a:cubicBezTo>
                  <a:cubicBezTo>
                    <a:pt x="1882" y="271"/>
                    <a:pt x="1916" y="294"/>
                    <a:pt x="1972" y="32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extrusionOk="0">
                  <a:moveTo>
                    <a:pt x="3176" y="0"/>
                  </a:moveTo>
                  <a:cubicBezTo>
                    <a:pt x="1960" y="0"/>
                    <a:pt x="912" y="473"/>
                    <a:pt x="372" y="1160"/>
                  </a:cubicBezTo>
                  <a:lnTo>
                    <a:pt x="11" y="1160"/>
                  </a:lnTo>
                  <a:lnTo>
                    <a:pt x="0" y="2106"/>
                  </a:lnTo>
                  <a:cubicBezTo>
                    <a:pt x="0" y="2140"/>
                    <a:pt x="0" y="2174"/>
                    <a:pt x="0" y="2208"/>
                  </a:cubicBezTo>
                  <a:cubicBezTo>
                    <a:pt x="0" y="3424"/>
                    <a:pt x="1419" y="4404"/>
                    <a:pt x="3176" y="4404"/>
                  </a:cubicBezTo>
                  <a:cubicBezTo>
                    <a:pt x="4933" y="4404"/>
                    <a:pt x="6353" y="3424"/>
                    <a:pt x="6353" y="2208"/>
                  </a:cubicBezTo>
                  <a:lnTo>
                    <a:pt x="6353" y="1160"/>
                  </a:lnTo>
                  <a:lnTo>
                    <a:pt x="5981" y="1160"/>
                  </a:lnTo>
                  <a:cubicBezTo>
                    <a:pt x="5440" y="473"/>
                    <a:pt x="4393" y="0"/>
                    <a:pt x="3176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extrusionOk="0">
                  <a:moveTo>
                    <a:pt x="3176" y="0"/>
                  </a:moveTo>
                  <a:cubicBezTo>
                    <a:pt x="1419" y="0"/>
                    <a:pt x="0" y="991"/>
                    <a:pt x="0" y="2208"/>
                  </a:cubicBezTo>
                  <a:cubicBezTo>
                    <a:pt x="0" y="3413"/>
                    <a:pt x="1419" y="4404"/>
                    <a:pt x="3176" y="4404"/>
                  </a:cubicBezTo>
                  <a:cubicBezTo>
                    <a:pt x="4933" y="4404"/>
                    <a:pt x="6353" y="3413"/>
                    <a:pt x="6353" y="2208"/>
                  </a:cubicBezTo>
                  <a:cubicBezTo>
                    <a:pt x="6353" y="991"/>
                    <a:pt x="4933" y="0"/>
                    <a:pt x="3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fill="none" extrusionOk="0">
                  <a:moveTo>
                    <a:pt x="5981" y="1160"/>
                  </a:moveTo>
                  <a:cubicBezTo>
                    <a:pt x="5440" y="473"/>
                    <a:pt x="4393" y="0"/>
                    <a:pt x="3176" y="0"/>
                  </a:cubicBezTo>
                  <a:cubicBezTo>
                    <a:pt x="1960" y="0"/>
                    <a:pt x="912" y="473"/>
                    <a:pt x="372" y="1160"/>
                  </a:cubicBezTo>
                  <a:lnTo>
                    <a:pt x="11" y="1160"/>
                  </a:lnTo>
                  <a:lnTo>
                    <a:pt x="0" y="2106"/>
                  </a:lnTo>
                  <a:cubicBezTo>
                    <a:pt x="0" y="2140"/>
                    <a:pt x="0" y="2174"/>
                    <a:pt x="0" y="2208"/>
                  </a:cubicBezTo>
                  <a:cubicBezTo>
                    <a:pt x="0" y="3424"/>
                    <a:pt x="1419" y="4404"/>
                    <a:pt x="3176" y="4404"/>
                  </a:cubicBezTo>
                  <a:cubicBezTo>
                    <a:pt x="4933" y="4404"/>
                    <a:pt x="6353" y="3424"/>
                    <a:pt x="6353" y="2208"/>
                  </a:cubicBezTo>
                  <a:lnTo>
                    <a:pt x="6353" y="1160"/>
                  </a:ln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fill="none" extrusionOk="0">
                  <a:moveTo>
                    <a:pt x="6353" y="2208"/>
                  </a:moveTo>
                  <a:cubicBezTo>
                    <a:pt x="6353" y="3413"/>
                    <a:pt x="4933" y="4404"/>
                    <a:pt x="3176" y="4404"/>
                  </a:cubicBezTo>
                  <a:cubicBezTo>
                    <a:pt x="1419" y="4404"/>
                    <a:pt x="0" y="3413"/>
                    <a:pt x="0" y="2208"/>
                  </a:cubicBezTo>
                  <a:cubicBezTo>
                    <a:pt x="0" y="991"/>
                    <a:pt x="1419" y="0"/>
                    <a:pt x="3176" y="0"/>
                  </a:cubicBezTo>
                  <a:cubicBezTo>
                    <a:pt x="4933" y="0"/>
                    <a:pt x="6353" y="991"/>
                    <a:pt x="6353" y="220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1720450" y="2031414"/>
              <a:ext cx="221942" cy="153504"/>
            </a:xfrm>
            <a:custGeom>
              <a:avLst/>
              <a:gdLst/>
              <a:ahLst/>
              <a:cxnLst/>
              <a:rect l="l" t="t" r="r" b="b"/>
              <a:pathLst>
                <a:path w="6353" h="4394" extrusionOk="0">
                  <a:moveTo>
                    <a:pt x="3176" y="1"/>
                  </a:moveTo>
                  <a:cubicBezTo>
                    <a:pt x="1419" y="1"/>
                    <a:pt x="0" y="981"/>
                    <a:pt x="0" y="2197"/>
                  </a:cubicBezTo>
                  <a:cubicBezTo>
                    <a:pt x="0" y="3414"/>
                    <a:pt x="1419" y="4394"/>
                    <a:pt x="3176" y="4394"/>
                  </a:cubicBezTo>
                  <a:cubicBezTo>
                    <a:pt x="4933" y="4394"/>
                    <a:pt x="6353" y="3414"/>
                    <a:pt x="6353" y="2197"/>
                  </a:cubicBezTo>
                  <a:cubicBezTo>
                    <a:pt x="6353" y="981"/>
                    <a:pt x="4933" y="1"/>
                    <a:pt x="3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1720450" y="2031414"/>
              <a:ext cx="221942" cy="153504"/>
            </a:xfrm>
            <a:custGeom>
              <a:avLst/>
              <a:gdLst/>
              <a:ahLst/>
              <a:cxnLst/>
              <a:rect l="l" t="t" r="r" b="b"/>
              <a:pathLst>
                <a:path w="6353" h="4394" fill="none" extrusionOk="0">
                  <a:moveTo>
                    <a:pt x="6353" y="2197"/>
                  </a:moveTo>
                  <a:cubicBezTo>
                    <a:pt x="6353" y="3414"/>
                    <a:pt x="4933" y="4394"/>
                    <a:pt x="3176" y="4394"/>
                  </a:cubicBezTo>
                  <a:cubicBezTo>
                    <a:pt x="1419" y="4394"/>
                    <a:pt x="0" y="3414"/>
                    <a:pt x="0" y="2197"/>
                  </a:cubicBezTo>
                  <a:cubicBezTo>
                    <a:pt x="0" y="981"/>
                    <a:pt x="1419" y="1"/>
                    <a:pt x="3176" y="1"/>
                  </a:cubicBezTo>
                  <a:cubicBezTo>
                    <a:pt x="4933" y="1"/>
                    <a:pt x="6353" y="981"/>
                    <a:pt x="6353" y="219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1832168" y="2185263"/>
              <a:ext cx="35" cy="36263"/>
            </a:xfrm>
            <a:custGeom>
              <a:avLst/>
              <a:gdLst/>
              <a:ahLst/>
              <a:cxnLst/>
              <a:rect l="l" t="t" r="r" b="b"/>
              <a:pathLst>
                <a:path w="1" h="1038" fill="none" extrusionOk="0">
                  <a:moveTo>
                    <a:pt x="1" y="1037"/>
                  </a:moveTo>
                  <a:cubicBezTo>
                    <a:pt x="1" y="1003"/>
                    <a:pt x="1" y="981"/>
                    <a:pt x="1" y="958"/>
                  </a:cubicBez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1856168" y="2183306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1879015" y="2178206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0" y="1014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1900254" y="216954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1918350" y="215735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1934489" y="213726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1807400" y="2183306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1784588" y="2178206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0" y="1014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1763314" y="216954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1745218" y="215735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1729078" y="213726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1745602" y="2048741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extrusionOk="0">
                  <a:moveTo>
                    <a:pt x="2456" y="1"/>
                  </a:moveTo>
                  <a:cubicBezTo>
                    <a:pt x="1094" y="1"/>
                    <a:pt x="1" y="766"/>
                    <a:pt x="1" y="1701"/>
                  </a:cubicBezTo>
                  <a:cubicBezTo>
                    <a:pt x="1" y="2636"/>
                    <a:pt x="1094" y="3402"/>
                    <a:pt x="2456" y="3402"/>
                  </a:cubicBezTo>
                  <a:cubicBezTo>
                    <a:pt x="3819" y="3402"/>
                    <a:pt x="4912" y="2636"/>
                    <a:pt x="4912" y="1701"/>
                  </a:cubicBezTo>
                  <a:cubicBezTo>
                    <a:pt x="4912" y="766"/>
                    <a:pt x="3819" y="1"/>
                    <a:pt x="2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1745602" y="2048741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fill="none" extrusionOk="0">
                  <a:moveTo>
                    <a:pt x="4912" y="1701"/>
                  </a:moveTo>
                  <a:cubicBezTo>
                    <a:pt x="4912" y="2636"/>
                    <a:pt x="3819" y="3402"/>
                    <a:pt x="2456" y="3402"/>
                  </a:cubicBezTo>
                  <a:cubicBezTo>
                    <a:pt x="1094" y="3402"/>
                    <a:pt x="1" y="2636"/>
                    <a:pt x="1" y="1701"/>
                  </a:cubicBezTo>
                  <a:cubicBezTo>
                    <a:pt x="1" y="766"/>
                    <a:pt x="1094" y="1"/>
                    <a:pt x="2456" y="1"/>
                  </a:cubicBezTo>
                  <a:cubicBezTo>
                    <a:pt x="3819" y="1"/>
                    <a:pt x="4912" y="766"/>
                    <a:pt x="4912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1768833" y="2074697"/>
              <a:ext cx="125556" cy="66935"/>
            </a:xfrm>
            <a:custGeom>
              <a:avLst/>
              <a:gdLst/>
              <a:ahLst/>
              <a:cxnLst/>
              <a:rect l="l" t="t" r="r" b="b"/>
              <a:pathLst>
                <a:path w="3594" h="1916" extrusionOk="0">
                  <a:moveTo>
                    <a:pt x="361" y="1"/>
                  </a:moveTo>
                  <a:lnTo>
                    <a:pt x="57" y="125"/>
                  </a:lnTo>
                  <a:lnTo>
                    <a:pt x="282" y="249"/>
                  </a:lnTo>
                  <a:cubicBezTo>
                    <a:pt x="91" y="350"/>
                    <a:pt x="1" y="463"/>
                    <a:pt x="1" y="564"/>
                  </a:cubicBezTo>
                  <a:cubicBezTo>
                    <a:pt x="12" y="677"/>
                    <a:pt x="113" y="789"/>
                    <a:pt x="316" y="902"/>
                  </a:cubicBezTo>
                  <a:cubicBezTo>
                    <a:pt x="462" y="981"/>
                    <a:pt x="609" y="1037"/>
                    <a:pt x="778" y="1082"/>
                  </a:cubicBezTo>
                  <a:cubicBezTo>
                    <a:pt x="935" y="1116"/>
                    <a:pt x="1082" y="1139"/>
                    <a:pt x="1217" y="1150"/>
                  </a:cubicBezTo>
                  <a:cubicBezTo>
                    <a:pt x="1341" y="1150"/>
                    <a:pt x="1577" y="1150"/>
                    <a:pt x="1904" y="1139"/>
                  </a:cubicBezTo>
                  <a:cubicBezTo>
                    <a:pt x="2096" y="1139"/>
                    <a:pt x="2231" y="1150"/>
                    <a:pt x="2321" y="1172"/>
                  </a:cubicBezTo>
                  <a:cubicBezTo>
                    <a:pt x="2411" y="1206"/>
                    <a:pt x="2524" y="1262"/>
                    <a:pt x="2681" y="1341"/>
                  </a:cubicBezTo>
                  <a:cubicBezTo>
                    <a:pt x="2738" y="1375"/>
                    <a:pt x="2771" y="1409"/>
                    <a:pt x="2783" y="1431"/>
                  </a:cubicBezTo>
                  <a:cubicBezTo>
                    <a:pt x="2794" y="1454"/>
                    <a:pt x="2783" y="1476"/>
                    <a:pt x="2738" y="1499"/>
                  </a:cubicBezTo>
                  <a:cubicBezTo>
                    <a:pt x="2709" y="1510"/>
                    <a:pt x="2681" y="1516"/>
                    <a:pt x="2653" y="1516"/>
                  </a:cubicBezTo>
                  <a:cubicBezTo>
                    <a:pt x="2625" y="1516"/>
                    <a:pt x="2597" y="1510"/>
                    <a:pt x="2569" y="1499"/>
                  </a:cubicBezTo>
                  <a:cubicBezTo>
                    <a:pt x="2512" y="1476"/>
                    <a:pt x="2400" y="1420"/>
                    <a:pt x="2208" y="1319"/>
                  </a:cubicBezTo>
                  <a:lnTo>
                    <a:pt x="2050" y="1229"/>
                  </a:lnTo>
                  <a:lnTo>
                    <a:pt x="1408" y="1488"/>
                  </a:lnTo>
                  <a:lnTo>
                    <a:pt x="1532" y="1567"/>
                  </a:lnTo>
                  <a:cubicBezTo>
                    <a:pt x="1836" y="1735"/>
                    <a:pt x="2118" y="1826"/>
                    <a:pt x="2366" y="1837"/>
                  </a:cubicBezTo>
                  <a:cubicBezTo>
                    <a:pt x="2407" y="1839"/>
                    <a:pt x="2448" y="1840"/>
                    <a:pt x="2488" y="1840"/>
                  </a:cubicBezTo>
                  <a:cubicBezTo>
                    <a:pt x="2687" y="1840"/>
                    <a:pt x="2869" y="1816"/>
                    <a:pt x="3019" y="1769"/>
                  </a:cubicBezTo>
                  <a:lnTo>
                    <a:pt x="3289" y="1916"/>
                  </a:lnTo>
                  <a:lnTo>
                    <a:pt x="3582" y="1792"/>
                  </a:lnTo>
                  <a:lnTo>
                    <a:pt x="3323" y="1657"/>
                  </a:lnTo>
                  <a:cubicBezTo>
                    <a:pt x="3515" y="1544"/>
                    <a:pt x="3594" y="1431"/>
                    <a:pt x="3560" y="1307"/>
                  </a:cubicBezTo>
                  <a:cubicBezTo>
                    <a:pt x="3537" y="1184"/>
                    <a:pt x="3402" y="1060"/>
                    <a:pt x="3154" y="925"/>
                  </a:cubicBezTo>
                  <a:cubicBezTo>
                    <a:pt x="3008" y="834"/>
                    <a:pt x="2861" y="778"/>
                    <a:pt x="2715" y="733"/>
                  </a:cubicBezTo>
                  <a:cubicBezTo>
                    <a:pt x="2580" y="699"/>
                    <a:pt x="2445" y="677"/>
                    <a:pt x="2332" y="665"/>
                  </a:cubicBezTo>
                  <a:cubicBezTo>
                    <a:pt x="2219" y="665"/>
                    <a:pt x="2028" y="665"/>
                    <a:pt x="1758" y="677"/>
                  </a:cubicBezTo>
                  <a:lnTo>
                    <a:pt x="1161" y="677"/>
                  </a:lnTo>
                  <a:cubicBezTo>
                    <a:pt x="1082" y="665"/>
                    <a:pt x="992" y="632"/>
                    <a:pt x="879" y="575"/>
                  </a:cubicBezTo>
                  <a:cubicBezTo>
                    <a:pt x="823" y="542"/>
                    <a:pt x="778" y="508"/>
                    <a:pt x="766" y="485"/>
                  </a:cubicBezTo>
                  <a:cubicBezTo>
                    <a:pt x="755" y="463"/>
                    <a:pt x="766" y="440"/>
                    <a:pt x="811" y="418"/>
                  </a:cubicBezTo>
                  <a:cubicBezTo>
                    <a:pt x="837" y="411"/>
                    <a:pt x="864" y="405"/>
                    <a:pt x="892" y="405"/>
                  </a:cubicBezTo>
                  <a:cubicBezTo>
                    <a:pt x="912" y="405"/>
                    <a:pt x="934" y="408"/>
                    <a:pt x="958" y="418"/>
                  </a:cubicBezTo>
                  <a:cubicBezTo>
                    <a:pt x="1014" y="429"/>
                    <a:pt x="1093" y="463"/>
                    <a:pt x="1217" y="530"/>
                  </a:cubicBezTo>
                  <a:lnTo>
                    <a:pt x="1330" y="598"/>
                  </a:lnTo>
                  <a:lnTo>
                    <a:pt x="1961" y="332"/>
                  </a:lnTo>
                  <a:lnTo>
                    <a:pt x="1961" y="332"/>
                  </a:lnTo>
                  <a:cubicBezTo>
                    <a:pt x="1964" y="334"/>
                    <a:pt x="1968" y="337"/>
                    <a:pt x="1972" y="339"/>
                  </a:cubicBezTo>
                  <a:lnTo>
                    <a:pt x="1972" y="328"/>
                  </a:lnTo>
                  <a:lnTo>
                    <a:pt x="1961" y="332"/>
                  </a:lnTo>
                  <a:lnTo>
                    <a:pt x="1961" y="332"/>
                  </a:lnTo>
                  <a:cubicBezTo>
                    <a:pt x="1909" y="302"/>
                    <a:pt x="1869" y="281"/>
                    <a:pt x="1848" y="260"/>
                  </a:cubicBezTo>
                  <a:cubicBezTo>
                    <a:pt x="1645" y="147"/>
                    <a:pt x="1442" y="80"/>
                    <a:pt x="1228" y="57"/>
                  </a:cubicBezTo>
                  <a:cubicBezTo>
                    <a:pt x="1175" y="52"/>
                    <a:pt x="1121" y="49"/>
                    <a:pt x="1068" y="49"/>
                  </a:cubicBezTo>
                  <a:cubicBezTo>
                    <a:pt x="907" y="49"/>
                    <a:pt x="744" y="74"/>
                    <a:pt x="575" y="125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1768833" y="2074697"/>
              <a:ext cx="125556" cy="66935"/>
            </a:xfrm>
            <a:custGeom>
              <a:avLst/>
              <a:gdLst/>
              <a:ahLst/>
              <a:cxnLst/>
              <a:rect l="l" t="t" r="r" b="b"/>
              <a:pathLst>
                <a:path w="3594" h="1916" fill="none" extrusionOk="0">
                  <a:moveTo>
                    <a:pt x="1972" y="328"/>
                  </a:moveTo>
                  <a:lnTo>
                    <a:pt x="1330" y="598"/>
                  </a:lnTo>
                  <a:lnTo>
                    <a:pt x="1217" y="530"/>
                  </a:lnTo>
                  <a:cubicBezTo>
                    <a:pt x="1093" y="463"/>
                    <a:pt x="1014" y="429"/>
                    <a:pt x="958" y="418"/>
                  </a:cubicBezTo>
                  <a:cubicBezTo>
                    <a:pt x="902" y="395"/>
                    <a:pt x="857" y="406"/>
                    <a:pt x="811" y="418"/>
                  </a:cubicBezTo>
                  <a:cubicBezTo>
                    <a:pt x="766" y="440"/>
                    <a:pt x="755" y="463"/>
                    <a:pt x="766" y="485"/>
                  </a:cubicBezTo>
                  <a:cubicBezTo>
                    <a:pt x="778" y="508"/>
                    <a:pt x="823" y="542"/>
                    <a:pt x="879" y="575"/>
                  </a:cubicBezTo>
                  <a:cubicBezTo>
                    <a:pt x="992" y="632"/>
                    <a:pt x="1082" y="665"/>
                    <a:pt x="1161" y="677"/>
                  </a:cubicBezTo>
                  <a:cubicBezTo>
                    <a:pt x="1251" y="677"/>
                    <a:pt x="1442" y="677"/>
                    <a:pt x="1758" y="677"/>
                  </a:cubicBezTo>
                  <a:cubicBezTo>
                    <a:pt x="2028" y="665"/>
                    <a:pt x="2219" y="665"/>
                    <a:pt x="2332" y="665"/>
                  </a:cubicBezTo>
                  <a:cubicBezTo>
                    <a:pt x="2445" y="677"/>
                    <a:pt x="2580" y="699"/>
                    <a:pt x="2715" y="733"/>
                  </a:cubicBezTo>
                  <a:cubicBezTo>
                    <a:pt x="2861" y="778"/>
                    <a:pt x="3008" y="834"/>
                    <a:pt x="3154" y="925"/>
                  </a:cubicBezTo>
                  <a:cubicBezTo>
                    <a:pt x="3402" y="1060"/>
                    <a:pt x="3537" y="1184"/>
                    <a:pt x="3560" y="1307"/>
                  </a:cubicBezTo>
                  <a:cubicBezTo>
                    <a:pt x="3594" y="1431"/>
                    <a:pt x="3515" y="1544"/>
                    <a:pt x="3323" y="1657"/>
                  </a:cubicBezTo>
                  <a:lnTo>
                    <a:pt x="3582" y="1792"/>
                  </a:lnTo>
                  <a:lnTo>
                    <a:pt x="3289" y="1916"/>
                  </a:lnTo>
                  <a:lnTo>
                    <a:pt x="3019" y="1769"/>
                  </a:lnTo>
                  <a:cubicBezTo>
                    <a:pt x="2839" y="1826"/>
                    <a:pt x="2614" y="1848"/>
                    <a:pt x="2366" y="1837"/>
                  </a:cubicBezTo>
                  <a:cubicBezTo>
                    <a:pt x="2118" y="1826"/>
                    <a:pt x="1836" y="1735"/>
                    <a:pt x="1532" y="1567"/>
                  </a:cubicBezTo>
                  <a:lnTo>
                    <a:pt x="1408" y="1488"/>
                  </a:lnTo>
                  <a:lnTo>
                    <a:pt x="2050" y="1229"/>
                  </a:lnTo>
                  <a:lnTo>
                    <a:pt x="2208" y="1319"/>
                  </a:lnTo>
                  <a:cubicBezTo>
                    <a:pt x="2400" y="1420"/>
                    <a:pt x="2512" y="1476"/>
                    <a:pt x="2569" y="1499"/>
                  </a:cubicBezTo>
                  <a:cubicBezTo>
                    <a:pt x="2625" y="1521"/>
                    <a:pt x="2681" y="1521"/>
                    <a:pt x="2738" y="1499"/>
                  </a:cubicBezTo>
                  <a:cubicBezTo>
                    <a:pt x="2783" y="1476"/>
                    <a:pt x="2794" y="1454"/>
                    <a:pt x="2783" y="1431"/>
                  </a:cubicBezTo>
                  <a:cubicBezTo>
                    <a:pt x="2771" y="1409"/>
                    <a:pt x="2738" y="1375"/>
                    <a:pt x="2681" y="1341"/>
                  </a:cubicBezTo>
                  <a:cubicBezTo>
                    <a:pt x="2524" y="1262"/>
                    <a:pt x="2411" y="1206"/>
                    <a:pt x="2321" y="1172"/>
                  </a:cubicBezTo>
                  <a:cubicBezTo>
                    <a:pt x="2231" y="1150"/>
                    <a:pt x="2096" y="1139"/>
                    <a:pt x="1904" y="1139"/>
                  </a:cubicBezTo>
                  <a:cubicBezTo>
                    <a:pt x="1577" y="1150"/>
                    <a:pt x="1341" y="1150"/>
                    <a:pt x="1217" y="1150"/>
                  </a:cubicBezTo>
                  <a:cubicBezTo>
                    <a:pt x="1082" y="1139"/>
                    <a:pt x="935" y="1116"/>
                    <a:pt x="778" y="1082"/>
                  </a:cubicBezTo>
                  <a:cubicBezTo>
                    <a:pt x="609" y="1037"/>
                    <a:pt x="462" y="981"/>
                    <a:pt x="316" y="902"/>
                  </a:cubicBezTo>
                  <a:cubicBezTo>
                    <a:pt x="113" y="789"/>
                    <a:pt x="12" y="677"/>
                    <a:pt x="1" y="564"/>
                  </a:cubicBezTo>
                  <a:cubicBezTo>
                    <a:pt x="1" y="463"/>
                    <a:pt x="91" y="350"/>
                    <a:pt x="282" y="249"/>
                  </a:cubicBezTo>
                  <a:lnTo>
                    <a:pt x="57" y="125"/>
                  </a:lnTo>
                  <a:lnTo>
                    <a:pt x="361" y="1"/>
                  </a:lnTo>
                  <a:lnTo>
                    <a:pt x="575" y="125"/>
                  </a:lnTo>
                  <a:cubicBezTo>
                    <a:pt x="800" y="57"/>
                    <a:pt x="1014" y="35"/>
                    <a:pt x="1228" y="57"/>
                  </a:cubicBezTo>
                  <a:cubicBezTo>
                    <a:pt x="1442" y="80"/>
                    <a:pt x="1645" y="147"/>
                    <a:pt x="1848" y="260"/>
                  </a:cubicBezTo>
                  <a:cubicBezTo>
                    <a:pt x="1870" y="283"/>
                    <a:pt x="1915" y="305"/>
                    <a:pt x="1972" y="33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1477660" y="1901111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0"/>
                  </a:moveTo>
                  <a:cubicBezTo>
                    <a:pt x="9507" y="0"/>
                    <a:pt x="9400" y="31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3"/>
                    <a:pt x="226" y="5927"/>
                  </a:cubicBezTo>
                  <a:lnTo>
                    <a:pt x="5576" y="9081"/>
                  </a:lnTo>
                  <a:cubicBezTo>
                    <a:pt x="5694" y="9149"/>
                    <a:pt x="5824" y="9182"/>
                    <a:pt x="5952" y="9182"/>
                  </a:cubicBezTo>
                  <a:cubicBezTo>
                    <a:pt x="6080" y="9182"/>
                    <a:pt x="6207" y="9149"/>
                    <a:pt x="6319" y="9081"/>
                  </a:cubicBezTo>
                  <a:lnTo>
                    <a:pt x="15488" y="3742"/>
                  </a:lnTo>
                  <a:cubicBezTo>
                    <a:pt x="15645" y="3652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1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1477660" y="1900028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8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0"/>
                    <a:pt x="9496" y="0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4"/>
                    <a:pt x="226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1477660" y="1894683"/>
              <a:ext cx="546593" cy="320948"/>
            </a:xfrm>
            <a:custGeom>
              <a:avLst/>
              <a:gdLst/>
              <a:ahLst/>
              <a:cxnLst/>
              <a:rect l="l" t="t" r="r" b="b"/>
              <a:pathLst>
                <a:path w="15646" h="9187" extrusionOk="0">
                  <a:moveTo>
                    <a:pt x="9615" y="1"/>
                  </a:moveTo>
                  <a:cubicBezTo>
                    <a:pt x="9507" y="1"/>
                    <a:pt x="9400" y="29"/>
                    <a:pt x="9304" y="85"/>
                  </a:cubicBezTo>
                  <a:lnTo>
                    <a:pt x="226" y="5345"/>
                  </a:lnTo>
                  <a:cubicBezTo>
                    <a:pt x="1" y="5481"/>
                    <a:pt x="1" y="5796"/>
                    <a:pt x="226" y="5931"/>
                  </a:cubicBezTo>
                  <a:lnTo>
                    <a:pt x="5576" y="9085"/>
                  </a:lnTo>
                  <a:cubicBezTo>
                    <a:pt x="5694" y="9152"/>
                    <a:pt x="5824" y="9186"/>
                    <a:pt x="5952" y="9186"/>
                  </a:cubicBezTo>
                  <a:cubicBezTo>
                    <a:pt x="6080" y="9186"/>
                    <a:pt x="6207" y="9152"/>
                    <a:pt x="6319" y="9085"/>
                  </a:cubicBezTo>
                  <a:lnTo>
                    <a:pt x="15488" y="3746"/>
                  </a:lnTo>
                  <a:cubicBezTo>
                    <a:pt x="15645" y="3656"/>
                    <a:pt x="15645" y="3431"/>
                    <a:pt x="15488" y="3341"/>
                  </a:cubicBezTo>
                  <a:lnTo>
                    <a:pt x="9935" y="85"/>
                  </a:lnTo>
                  <a:cubicBezTo>
                    <a:pt x="9834" y="29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3"/>
            <p:cNvSpPr/>
            <p:nvPr/>
          </p:nvSpPr>
          <p:spPr>
            <a:xfrm>
              <a:off x="1477660" y="1893705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3"/>
                  </a:lnTo>
                  <a:cubicBezTo>
                    <a:pt x="5813" y="9248"/>
                    <a:pt x="6094" y="9248"/>
                    <a:pt x="6319" y="9113"/>
                  </a:cubicBezTo>
                  <a:lnTo>
                    <a:pt x="15488" y="3774"/>
                  </a:lnTo>
                  <a:cubicBezTo>
                    <a:pt x="15645" y="3684"/>
                    <a:pt x="15645" y="3459"/>
                    <a:pt x="15488" y="3369"/>
                  </a:cubicBezTo>
                  <a:lnTo>
                    <a:pt x="9935" y="113"/>
                  </a:lnTo>
                  <a:cubicBezTo>
                    <a:pt x="9732" y="1"/>
                    <a:pt x="9496" y="1"/>
                    <a:pt x="9304" y="113"/>
                  </a:cubicBezTo>
                  <a:lnTo>
                    <a:pt x="226" y="5373"/>
                  </a:lnTo>
                  <a:cubicBezTo>
                    <a:pt x="1" y="5509"/>
                    <a:pt x="1" y="5824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3"/>
            <p:cNvSpPr/>
            <p:nvPr/>
          </p:nvSpPr>
          <p:spPr>
            <a:xfrm>
              <a:off x="1531178" y="1927555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extrusionOk="0">
                  <a:moveTo>
                    <a:pt x="8752" y="0"/>
                  </a:moveTo>
                  <a:cubicBezTo>
                    <a:pt x="8628" y="169"/>
                    <a:pt x="8380" y="282"/>
                    <a:pt x="8088" y="282"/>
                  </a:cubicBezTo>
                  <a:cubicBezTo>
                    <a:pt x="7806" y="282"/>
                    <a:pt x="7558" y="169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8"/>
                    <a:pt x="271" y="4686"/>
                  </a:cubicBezTo>
                  <a:cubicBezTo>
                    <a:pt x="271" y="4855"/>
                    <a:pt x="169" y="4990"/>
                    <a:pt x="12" y="5091"/>
                  </a:cubicBezTo>
                  <a:lnTo>
                    <a:pt x="3774" y="7310"/>
                  </a:lnTo>
                  <a:cubicBezTo>
                    <a:pt x="3909" y="7153"/>
                    <a:pt x="4145" y="7051"/>
                    <a:pt x="4427" y="7051"/>
                  </a:cubicBezTo>
                  <a:cubicBezTo>
                    <a:pt x="4709" y="7051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2"/>
                    <a:pt x="12311" y="2276"/>
                    <a:pt x="12469" y="2174"/>
                  </a:cubicBezTo>
                  <a:lnTo>
                    <a:pt x="8752" y="0"/>
                  </a:ln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1531178" y="1927555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fill="none" extrusionOk="0">
                  <a:moveTo>
                    <a:pt x="12199" y="2580"/>
                  </a:moveTo>
                  <a:cubicBezTo>
                    <a:pt x="12199" y="2422"/>
                    <a:pt x="12311" y="2276"/>
                    <a:pt x="12469" y="2174"/>
                  </a:cubicBezTo>
                  <a:lnTo>
                    <a:pt x="8752" y="0"/>
                  </a:lnTo>
                  <a:cubicBezTo>
                    <a:pt x="8628" y="169"/>
                    <a:pt x="8380" y="282"/>
                    <a:pt x="8088" y="282"/>
                  </a:cubicBezTo>
                  <a:cubicBezTo>
                    <a:pt x="7806" y="282"/>
                    <a:pt x="7558" y="169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8"/>
                    <a:pt x="271" y="4686"/>
                  </a:cubicBezTo>
                  <a:cubicBezTo>
                    <a:pt x="271" y="4855"/>
                    <a:pt x="169" y="4990"/>
                    <a:pt x="12" y="5091"/>
                  </a:cubicBezTo>
                  <a:lnTo>
                    <a:pt x="3774" y="7310"/>
                  </a:lnTo>
                  <a:cubicBezTo>
                    <a:pt x="3909" y="7153"/>
                    <a:pt x="4145" y="7051"/>
                    <a:pt x="4427" y="7051"/>
                  </a:cubicBezTo>
                  <a:cubicBezTo>
                    <a:pt x="4709" y="7051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1671647" y="1987747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extrusionOk="0">
                  <a:moveTo>
                    <a:pt x="2456" y="1"/>
                  </a:moveTo>
                  <a:cubicBezTo>
                    <a:pt x="1104" y="1"/>
                    <a:pt x="0" y="767"/>
                    <a:pt x="0" y="1702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2"/>
                  </a:cubicBezTo>
                  <a:cubicBezTo>
                    <a:pt x="4911" y="767"/>
                    <a:pt x="3819" y="1"/>
                    <a:pt x="2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1671647" y="1987747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fill="none" extrusionOk="0">
                  <a:moveTo>
                    <a:pt x="4911" y="1702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2"/>
                  </a:cubicBezTo>
                  <a:cubicBezTo>
                    <a:pt x="0" y="767"/>
                    <a:pt x="1104" y="1"/>
                    <a:pt x="2456" y="1"/>
                  </a:cubicBezTo>
                  <a:cubicBezTo>
                    <a:pt x="3819" y="1"/>
                    <a:pt x="4911" y="767"/>
                    <a:pt x="4911" y="1702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1694878" y="2014122"/>
              <a:ext cx="125556" cy="66516"/>
            </a:xfrm>
            <a:custGeom>
              <a:avLst/>
              <a:gdLst/>
              <a:ahLst/>
              <a:cxnLst/>
              <a:rect l="l" t="t" r="r" b="b"/>
              <a:pathLst>
                <a:path w="3594" h="1904" extrusionOk="0">
                  <a:moveTo>
                    <a:pt x="360" y="0"/>
                  </a:moveTo>
                  <a:lnTo>
                    <a:pt x="68" y="113"/>
                  </a:lnTo>
                  <a:lnTo>
                    <a:pt x="282" y="237"/>
                  </a:lnTo>
                  <a:cubicBezTo>
                    <a:pt x="90" y="338"/>
                    <a:pt x="0" y="451"/>
                    <a:pt x="11" y="552"/>
                  </a:cubicBezTo>
                  <a:cubicBezTo>
                    <a:pt x="11" y="665"/>
                    <a:pt x="124" y="778"/>
                    <a:pt x="327" y="890"/>
                  </a:cubicBezTo>
                  <a:cubicBezTo>
                    <a:pt x="462" y="969"/>
                    <a:pt x="608" y="1025"/>
                    <a:pt x="777" y="1070"/>
                  </a:cubicBezTo>
                  <a:cubicBezTo>
                    <a:pt x="935" y="1104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4"/>
                    <a:pt x="2523" y="1251"/>
                    <a:pt x="2681" y="1329"/>
                  </a:cubicBezTo>
                  <a:cubicBezTo>
                    <a:pt x="2737" y="1363"/>
                    <a:pt x="2771" y="1397"/>
                    <a:pt x="2782" y="1420"/>
                  </a:cubicBezTo>
                  <a:cubicBezTo>
                    <a:pt x="2793" y="1442"/>
                    <a:pt x="2782" y="1465"/>
                    <a:pt x="2737" y="1487"/>
                  </a:cubicBezTo>
                  <a:cubicBezTo>
                    <a:pt x="2709" y="1498"/>
                    <a:pt x="2684" y="1504"/>
                    <a:pt x="2657" y="1504"/>
                  </a:cubicBezTo>
                  <a:cubicBezTo>
                    <a:pt x="2630" y="1504"/>
                    <a:pt x="2602" y="1498"/>
                    <a:pt x="2568" y="1487"/>
                  </a:cubicBezTo>
                  <a:cubicBezTo>
                    <a:pt x="2512" y="1476"/>
                    <a:pt x="2399" y="1408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5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4"/>
                    <a:pt x="3030" y="1757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2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6"/>
                    <a:pt x="2714" y="721"/>
                  </a:cubicBezTo>
                  <a:cubicBezTo>
                    <a:pt x="2579" y="687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3"/>
                    <a:pt x="1376" y="673"/>
                  </a:cubicBezTo>
                  <a:cubicBezTo>
                    <a:pt x="1278" y="673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3"/>
                  </a:cubicBezTo>
                  <a:cubicBezTo>
                    <a:pt x="755" y="451"/>
                    <a:pt x="766" y="428"/>
                    <a:pt x="811" y="406"/>
                  </a:cubicBezTo>
                  <a:cubicBezTo>
                    <a:pt x="837" y="399"/>
                    <a:pt x="863" y="393"/>
                    <a:pt x="891" y="393"/>
                  </a:cubicBezTo>
                  <a:cubicBezTo>
                    <a:pt x="912" y="393"/>
                    <a:pt x="934" y="396"/>
                    <a:pt x="957" y="406"/>
                  </a:cubicBezTo>
                  <a:cubicBezTo>
                    <a:pt x="1014" y="417"/>
                    <a:pt x="1093" y="462"/>
                    <a:pt x="1216" y="518"/>
                  </a:cubicBezTo>
                  <a:lnTo>
                    <a:pt x="1329" y="586"/>
                  </a:lnTo>
                  <a:lnTo>
                    <a:pt x="1971" y="327"/>
                  </a:lnTo>
                  <a:cubicBezTo>
                    <a:pt x="1915" y="293"/>
                    <a:pt x="1881" y="271"/>
                    <a:pt x="1847" y="248"/>
                  </a:cubicBezTo>
                  <a:cubicBezTo>
                    <a:pt x="1644" y="136"/>
                    <a:pt x="1442" y="68"/>
                    <a:pt x="1228" y="45"/>
                  </a:cubicBezTo>
                  <a:cubicBezTo>
                    <a:pt x="1174" y="40"/>
                    <a:pt x="1121" y="37"/>
                    <a:pt x="1067" y="37"/>
                  </a:cubicBezTo>
                  <a:cubicBezTo>
                    <a:pt x="906" y="37"/>
                    <a:pt x="743" y="62"/>
                    <a:pt x="574" y="113"/>
                  </a:cubicBezTo>
                  <a:lnTo>
                    <a:pt x="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1694878" y="2014122"/>
              <a:ext cx="125556" cy="66516"/>
            </a:xfrm>
            <a:custGeom>
              <a:avLst/>
              <a:gdLst/>
              <a:ahLst/>
              <a:cxnLst/>
              <a:rect l="l" t="t" r="r" b="b"/>
              <a:pathLst>
                <a:path w="3594" h="1904" fill="none" extrusionOk="0">
                  <a:moveTo>
                    <a:pt x="1971" y="327"/>
                  </a:moveTo>
                  <a:lnTo>
                    <a:pt x="1329" y="586"/>
                  </a:lnTo>
                  <a:lnTo>
                    <a:pt x="1216" y="518"/>
                  </a:lnTo>
                  <a:cubicBezTo>
                    <a:pt x="1093" y="462"/>
                    <a:pt x="1014" y="417"/>
                    <a:pt x="957" y="406"/>
                  </a:cubicBezTo>
                  <a:cubicBezTo>
                    <a:pt x="901" y="383"/>
                    <a:pt x="856" y="395"/>
                    <a:pt x="811" y="406"/>
                  </a:cubicBezTo>
                  <a:cubicBezTo>
                    <a:pt x="766" y="428"/>
                    <a:pt x="755" y="451"/>
                    <a:pt x="766" y="473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6"/>
                    <a:pt x="1442" y="676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7"/>
                    <a:pt x="2714" y="721"/>
                  </a:cubicBezTo>
                  <a:cubicBezTo>
                    <a:pt x="2861" y="766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2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7"/>
                  </a:lnTo>
                  <a:cubicBezTo>
                    <a:pt x="2838" y="1814"/>
                    <a:pt x="2613" y="1836"/>
                    <a:pt x="2365" y="1825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8"/>
                    <a:pt x="2512" y="1476"/>
                    <a:pt x="2568" y="1487"/>
                  </a:cubicBezTo>
                  <a:cubicBezTo>
                    <a:pt x="2636" y="1510"/>
                    <a:pt x="2681" y="1510"/>
                    <a:pt x="2737" y="1487"/>
                  </a:cubicBezTo>
                  <a:cubicBezTo>
                    <a:pt x="2782" y="1465"/>
                    <a:pt x="2793" y="1442"/>
                    <a:pt x="2782" y="1420"/>
                  </a:cubicBezTo>
                  <a:cubicBezTo>
                    <a:pt x="2771" y="1397"/>
                    <a:pt x="2737" y="1363"/>
                    <a:pt x="2681" y="1329"/>
                  </a:cubicBezTo>
                  <a:cubicBezTo>
                    <a:pt x="2523" y="1251"/>
                    <a:pt x="2410" y="1194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4"/>
                    <a:pt x="777" y="1070"/>
                  </a:cubicBezTo>
                  <a:cubicBezTo>
                    <a:pt x="608" y="1025"/>
                    <a:pt x="462" y="969"/>
                    <a:pt x="327" y="890"/>
                  </a:cubicBezTo>
                  <a:cubicBezTo>
                    <a:pt x="124" y="778"/>
                    <a:pt x="11" y="665"/>
                    <a:pt x="11" y="552"/>
                  </a:cubicBezTo>
                  <a:cubicBezTo>
                    <a:pt x="0" y="451"/>
                    <a:pt x="90" y="338"/>
                    <a:pt x="282" y="237"/>
                  </a:cubicBezTo>
                  <a:lnTo>
                    <a:pt x="68" y="113"/>
                  </a:lnTo>
                  <a:lnTo>
                    <a:pt x="360" y="0"/>
                  </a:lnTo>
                  <a:lnTo>
                    <a:pt x="574" y="113"/>
                  </a:lnTo>
                  <a:cubicBezTo>
                    <a:pt x="800" y="45"/>
                    <a:pt x="1014" y="23"/>
                    <a:pt x="1228" y="45"/>
                  </a:cubicBezTo>
                  <a:cubicBezTo>
                    <a:pt x="1442" y="68"/>
                    <a:pt x="1644" y="136"/>
                    <a:pt x="1847" y="248"/>
                  </a:cubicBezTo>
                  <a:cubicBezTo>
                    <a:pt x="1881" y="271"/>
                    <a:pt x="1915" y="293"/>
                    <a:pt x="1971" y="32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1628364" y="2101072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7" y="1"/>
                  </a:moveTo>
                  <a:cubicBezTo>
                    <a:pt x="271" y="1"/>
                    <a:pt x="1" y="181"/>
                    <a:pt x="1" y="406"/>
                  </a:cubicBezTo>
                  <a:cubicBezTo>
                    <a:pt x="1" y="631"/>
                    <a:pt x="271" y="823"/>
                    <a:pt x="597" y="823"/>
                  </a:cubicBezTo>
                  <a:cubicBezTo>
                    <a:pt x="924" y="823"/>
                    <a:pt x="1183" y="631"/>
                    <a:pt x="1183" y="406"/>
                  </a:cubicBezTo>
                  <a:cubicBezTo>
                    <a:pt x="1183" y="181"/>
                    <a:pt x="924" y="1"/>
                    <a:pt x="5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1843592" y="1975555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8" y="1"/>
                  </a:moveTo>
                  <a:cubicBezTo>
                    <a:pt x="260" y="1"/>
                    <a:pt x="1" y="181"/>
                    <a:pt x="1" y="406"/>
                  </a:cubicBezTo>
                  <a:cubicBezTo>
                    <a:pt x="1" y="631"/>
                    <a:pt x="260" y="823"/>
                    <a:pt x="598" y="823"/>
                  </a:cubicBezTo>
                  <a:cubicBezTo>
                    <a:pt x="924" y="823"/>
                    <a:pt x="1183" y="631"/>
                    <a:pt x="1183" y="406"/>
                  </a:cubicBezTo>
                  <a:cubicBezTo>
                    <a:pt x="1183" y="181"/>
                    <a:pt x="924" y="1"/>
                    <a:pt x="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1477660" y="1871591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0"/>
                  </a:moveTo>
                  <a:cubicBezTo>
                    <a:pt x="9507" y="0"/>
                    <a:pt x="9400" y="31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4"/>
                    <a:pt x="226" y="5928"/>
                  </a:cubicBezTo>
                  <a:lnTo>
                    <a:pt x="5576" y="9081"/>
                  </a:lnTo>
                  <a:cubicBezTo>
                    <a:pt x="5694" y="9149"/>
                    <a:pt x="5824" y="9183"/>
                    <a:pt x="5952" y="9183"/>
                  </a:cubicBezTo>
                  <a:cubicBezTo>
                    <a:pt x="6080" y="9183"/>
                    <a:pt x="6207" y="9149"/>
                    <a:pt x="6319" y="9081"/>
                  </a:cubicBezTo>
                  <a:lnTo>
                    <a:pt x="15488" y="3742"/>
                  </a:lnTo>
                  <a:cubicBezTo>
                    <a:pt x="15645" y="3652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1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1477660" y="1870508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0"/>
                    <a:pt x="9496" y="0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5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1477660" y="1865198"/>
              <a:ext cx="546593" cy="320913"/>
            </a:xfrm>
            <a:custGeom>
              <a:avLst/>
              <a:gdLst/>
              <a:ahLst/>
              <a:cxnLst/>
              <a:rect l="l" t="t" r="r" b="b"/>
              <a:pathLst>
                <a:path w="15646" h="9186" extrusionOk="0">
                  <a:moveTo>
                    <a:pt x="9615" y="0"/>
                  </a:moveTo>
                  <a:cubicBezTo>
                    <a:pt x="9507" y="0"/>
                    <a:pt x="9400" y="28"/>
                    <a:pt x="9304" y="85"/>
                  </a:cubicBezTo>
                  <a:lnTo>
                    <a:pt x="226" y="5345"/>
                  </a:lnTo>
                  <a:cubicBezTo>
                    <a:pt x="1" y="5480"/>
                    <a:pt x="1" y="5795"/>
                    <a:pt x="226" y="5930"/>
                  </a:cubicBezTo>
                  <a:lnTo>
                    <a:pt x="5576" y="9084"/>
                  </a:lnTo>
                  <a:cubicBezTo>
                    <a:pt x="5694" y="9152"/>
                    <a:pt x="5824" y="9185"/>
                    <a:pt x="5952" y="9185"/>
                  </a:cubicBezTo>
                  <a:cubicBezTo>
                    <a:pt x="6080" y="9185"/>
                    <a:pt x="6207" y="9152"/>
                    <a:pt x="6319" y="9084"/>
                  </a:cubicBezTo>
                  <a:lnTo>
                    <a:pt x="15488" y="3745"/>
                  </a:lnTo>
                  <a:cubicBezTo>
                    <a:pt x="15645" y="3655"/>
                    <a:pt x="15645" y="3430"/>
                    <a:pt x="15488" y="3340"/>
                  </a:cubicBezTo>
                  <a:lnTo>
                    <a:pt x="9935" y="85"/>
                  </a:lnTo>
                  <a:cubicBezTo>
                    <a:pt x="9834" y="28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1477660" y="1864220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8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13"/>
                  </a:lnTo>
                  <a:cubicBezTo>
                    <a:pt x="9732" y="0"/>
                    <a:pt x="9496" y="0"/>
                    <a:pt x="9304" y="113"/>
                  </a:cubicBezTo>
                  <a:lnTo>
                    <a:pt x="226" y="5373"/>
                  </a:lnTo>
                  <a:cubicBezTo>
                    <a:pt x="1" y="5508"/>
                    <a:pt x="1" y="5823"/>
                    <a:pt x="226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1531178" y="1898036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extrusionOk="0">
                  <a:moveTo>
                    <a:pt x="8752" y="1"/>
                  </a:moveTo>
                  <a:cubicBezTo>
                    <a:pt x="8628" y="170"/>
                    <a:pt x="8380" y="282"/>
                    <a:pt x="8088" y="282"/>
                  </a:cubicBezTo>
                  <a:cubicBezTo>
                    <a:pt x="7806" y="282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0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2"/>
                    <a:pt x="12311" y="2276"/>
                    <a:pt x="12469" y="2175"/>
                  </a:cubicBezTo>
                  <a:lnTo>
                    <a:pt x="8752" y="1"/>
                  </a:ln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1531178" y="1898036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fill="none" extrusionOk="0">
                  <a:moveTo>
                    <a:pt x="12199" y="2580"/>
                  </a:moveTo>
                  <a:cubicBezTo>
                    <a:pt x="12199" y="2422"/>
                    <a:pt x="12311" y="2276"/>
                    <a:pt x="12469" y="2175"/>
                  </a:cubicBezTo>
                  <a:lnTo>
                    <a:pt x="8752" y="1"/>
                  </a:lnTo>
                  <a:cubicBezTo>
                    <a:pt x="8628" y="170"/>
                    <a:pt x="8380" y="282"/>
                    <a:pt x="8088" y="282"/>
                  </a:cubicBezTo>
                  <a:cubicBezTo>
                    <a:pt x="7806" y="282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0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1671647" y="1958262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1"/>
                  </a:cubicBezTo>
                  <a:cubicBezTo>
                    <a:pt x="4911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1671647" y="1958262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fill="none" extrusionOk="0">
                  <a:moveTo>
                    <a:pt x="4911" y="1701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11" y="766"/>
                    <a:pt x="4911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1694878" y="1984602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0" y="1"/>
                  </a:moveTo>
                  <a:lnTo>
                    <a:pt x="68" y="113"/>
                  </a:lnTo>
                  <a:lnTo>
                    <a:pt x="282" y="237"/>
                  </a:lnTo>
                  <a:cubicBezTo>
                    <a:pt x="90" y="339"/>
                    <a:pt x="0" y="451"/>
                    <a:pt x="11" y="553"/>
                  </a:cubicBezTo>
                  <a:cubicBezTo>
                    <a:pt x="11" y="665"/>
                    <a:pt x="124" y="778"/>
                    <a:pt x="327" y="890"/>
                  </a:cubicBezTo>
                  <a:cubicBezTo>
                    <a:pt x="462" y="969"/>
                    <a:pt x="608" y="1026"/>
                    <a:pt x="777" y="1071"/>
                  </a:cubicBezTo>
                  <a:cubicBezTo>
                    <a:pt x="935" y="1104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5"/>
                    <a:pt x="2523" y="1251"/>
                    <a:pt x="2681" y="1330"/>
                  </a:cubicBezTo>
                  <a:cubicBezTo>
                    <a:pt x="2737" y="1363"/>
                    <a:pt x="2771" y="1397"/>
                    <a:pt x="2782" y="1420"/>
                  </a:cubicBezTo>
                  <a:cubicBezTo>
                    <a:pt x="2793" y="1442"/>
                    <a:pt x="2782" y="1465"/>
                    <a:pt x="2737" y="1487"/>
                  </a:cubicBezTo>
                  <a:cubicBezTo>
                    <a:pt x="2709" y="1499"/>
                    <a:pt x="2684" y="1504"/>
                    <a:pt x="2657" y="1504"/>
                  </a:cubicBezTo>
                  <a:cubicBezTo>
                    <a:pt x="2630" y="1504"/>
                    <a:pt x="2602" y="1499"/>
                    <a:pt x="2568" y="1487"/>
                  </a:cubicBezTo>
                  <a:cubicBezTo>
                    <a:pt x="2512" y="1476"/>
                    <a:pt x="2399" y="1409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5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5"/>
                    <a:pt x="3030" y="1758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2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7"/>
                    <a:pt x="2714" y="721"/>
                  </a:cubicBezTo>
                  <a:cubicBezTo>
                    <a:pt x="2579" y="688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4"/>
                    <a:pt x="1376" y="674"/>
                  </a:cubicBezTo>
                  <a:cubicBezTo>
                    <a:pt x="1278" y="674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4"/>
                  </a:cubicBezTo>
                  <a:cubicBezTo>
                    <a:pt x="755" y="451"/>
                    <a:pt x="766" y="429"/>
                    <a:pt x="811" y="406"/>
                  </a:cubicBezTo>
                  <a:cubicBezTo>
                    <a:pt x="837" y="400"/>
                    <a:pt x="863" y="393"/>
                    <a:pt x="891" y="393"/>
                  </a:cubicBezTo>
                  <a:cubicBezTo>
                    <a:pt x="912" y="393"/>
                    <a:pt x="934" y="397"/>
                    <a:pt x="957" y="406"/>
                  </a:cubicBezTo>
                  <a:cubicBezTo>
                    <a:pt x="1014" y="417"/>
                    <a:pt x="1093" y="462"/>
                    <a:pt x="1216" y="519"/>
                  </a:cubicBezTo>
                  <a:lnTo>
                    <a:pt x="1329" y="586"/>
                  </a:lnTo>
                  <a:lnTo>
                    <a:pt x="1971" y="327"/>
                  </a:lnTo>
                  <a:cubicBezTo>
                    <a:pt x="1915" y="293"/>
                    <a:pt x="1881" y="271"/>
                    <a:pt x="1847" y="248"/>
                  </a:cubicBezTo>
                  <a:cubicBezTo>
                    <a:pt x="1644" y="136"/>
                    <a:pt x="1442" y="68"/>
                    <a:pt x="1228" y="46"/>
                  </a:cubicBezTo>
                  <a:cubicBezTo>
                    <a:pt x="1174" y="40"/>
                    <a:pt x="1121" y="37"/>
                    <a:pt x="1067" y="37"/>
                  </a:cubicBezTo>
                  <a:cubicBezTo>
                    <a:pt x="906" y="37"/>
                    <a:pt x="743" y="63"/>
                    <a:pt x="574" y="113"/>
                  </a:cubicBezTo>
                  <a:lnTo>
                    <a:pt x="3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1694878" y="1984602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1" y="327"/>
                  </a:moveTo>
                  <a:lnTo>
                    <a:pt x="1329" y="586"/>
                  </a:lnTo>
                  <a:lnTo>
                    <a:pt x="1216" y="519"/>
                  </a:lnTo>
                  <a:cubicBezTo>
                    <a:pt x="1093" y="462"/>
                    <a:pt x="1014" y="417"/>
                    <a:pt x="957" y="406"/>
                  </a:cubicBezTo>
                  <a:cubicBezTo>
                    <a:pt x="901" y="384"/>
                    <a:pt x="856" y="395"/>
                    <a:pt x="811" y="406"/>
                  </a:cubicBezTo>
                  <a:cubicBezTo>
                    <a:pt x="766" y="429"/>
                    <a:pt x="755" y="451"/>
                    <a:pt x="766" y="474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6"/>
                    <a:pt x="1442" y="676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8"/>
                    <a:pt x="2714" y="721"/>
                  </a:cubicBezTo>
                  <a:cubicBezTo>
                    <a:pt x="2861" y="767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2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8"/>
                  </a:lnTo>
                  <a:cubicBezTo>
                    <a:pt x="2838" y="1814"/>
                    <a:pt x="2613" y="1837"/>
                    <a:pt x="2365" y="1825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9"/>
                    <a:pt x="2512" y="1476"/>
                    <a:pt x="2568" y="1487"/>
                  </a:cubicBezTo>
                  <a:cubicBezTo>
                    <a:pt x="2636" y="1510"/>
                    <a:pt x="2681" y="1510"/>
                    <a:pt x="2737" y="1487"/>
                  </a:cubicBezTo>
                  <a:cubicBezTo>
                    <a:pt x="2782" y="1465"/>
                    <a:pt x="2793" y="1442"/>
                    <a:pt x="2782" y="1420"/>
                  </a:cubicBezTo>
                  <a:cubicBezTo>
                    <a:pt x="2771" y="1397"/>
                    <a:pt x="2737" y="1363"/>
                    <a:pt x="2681" y="1330"/>
                  </a:cubicBezTo>
                  <a:cubicBezTo>
                    <a:pt x="2523" y="1251"/>
                    <a:pt x="2410" y="1195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4"/>
                    <a:pt x="777" y="1071"/>
                  </a:cubicBezTo>
                  <a:cubicBezTo>
                    <a:pt x="608" y="1026"/>
                    <a:pt x="462" y="969"/>
                    <a:pt x="327" y="890"/>
                  </a:cubicBezTo>
                  <a:cubicBezTo>
                    <a:pt x="124" y="778"/>
                    <a:pt x="11" y="665"/>
                    <a:pt x="11" y="553"/>
                  </a:cubicBezTo>
                  <a:cubicBezTo>
                    <a:pt x="0" y="451"/>
                    <a:pt x="90" y="339"/>
                    <a:pt x="282" y="237"/>
                  </a:cubicBezTo>
                  <a:lnTo>
                    <a:pt x="68" y="113"/>
                  </a:lnTo>
                  <a:lnTo>
                    <a:pt x="360" y="1"/>
                  </a:lnTo>
                  <a:lnTo>
                    <a:pt x="574" y="113"/>
                  </a:lnTo>
                  <a:cubicBezTo>
                    <a:pt x="800" y="46"/>
                    <a:pt x="1014" y="23"/>
                    <a:pt x="1228" y="46"/>
                  </a:cubicBezTo>
                  <a:cubicBezTo>
                    <a:pt x="1442" y="68"/>
                    <a:pt x="1644" y="136"/>
                    <a:pt x="1847" y="248"/>
                  </a:cubicBezTo>
                  <a:cubicBezTo>
                    <a:pt x="1881" y="271"/>
                    <a:pt x="1915" y="293"/>
                    <a:pt x="1971" y="32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1628364" y="2071553"/>
              <a:ext cx="41363" cy="28786"/>
            </a:xfrm>
            <a:custGeom>
              <a:avLst/>
              <a:gdLst/>
              <a:ahLst/>
              <a:cxnLst/>
              <a:rect l="l" t="t" r="r" b="b"/>
              <a:pathLst>
                <a:path w="1184" h="824" extrusionOk="0">
                  <a:moveTo>
                    <a:pt x="597" y="1"/>
                  </a:moveTo>
                  <a:cubicBezTo>
                    <a:pt x="271" y="1"/>
                    <a:pt x="1" y="181"/>
                    <a:pt x="1" y="406"/>
                  </a:cubicBezTo>
                  <a:cubicBezTo>
                    <a:pt x="1" y="632"/>
                    <a:pt x="271" y="823"/>
                    <a:pt x="597" y="823"/>
                  </a:cubicBezTo>
                  <a:cubicBezTo>
                    <a:pt x="924" y="823"/>
                    <a:pt x="1183" y="632"/>
                    <a:pt x="1183" y="406"/>
                  </a:cubicBezTo>
                  <a:cubicBezTo>
                    <a:pt x="1183" y="181"/>
                    <a:pt x="924" y="1"/>
                    <a:pt x="5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1843592" y="1946035"/>
              <a:ext cx="41363" cy="28786"/>
            </a:xfrm>
            <a:custGeom>
              <a:avLst/>
              <a:gdLst/>
              <a:ahLst/>
              <a:cxnLst/>
              <a:rect l="l" t="t" r="r" b="b"/>
              <a:pathLst>
                <a:path w="1184" h="824" extrusionOk="0">
                  <a:moveTo>
                    <a:pt x="598" y="1"/>
                  </a:moveTo>
                  <a:cubicBezTo>
                    <a:pt x="260" y="1"/>
                    <a:pt x="1" y="181"/>
                    <a:pt x="1" y="406"/>
                  </a:cubicBezTo>
                  <a:cubicBezTo>
                    <a:pt x="1" y="632"/>
                    <a:pt x="260" y="823"/>
                    <a:pt x="598" y="823"/>
                  </a:cubicBezTo>
                  <a:cubicBezTo>
                    <a:pt x="924" y="823"/>
                    <a:pt x="1183" y="632"/>
                    <a:pt x="1183" y="406"/>
                  </a:cubicBezTo>
                  <a:cubicBezTo>
                    <a:pt x="1183" y="181"/>
                    <a:pt x="924" y="1"/>
                    <a:pt x="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1477660" y="1842072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1"/>
                  </a:moveTo>
                  <a:cubicBezTo>
                    <a:pt x="9507" y="1"/>
                    <a:pt x="9400" y="32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4"/>
                    <a:pt x="226" y="5928"/>
                  </a:cubicBezTo>
                  <a:lnTo>
                    <a:pt x="5576" y="9082"/>
                  </a:lnTo>
                  <a:cubicBezTo>
                    <a:pt x="5694" y="9149"/>
                    <a:pt x="5824" y="9183"/>
                    <a:pt x="5952" y="9183"/>
                  </a:cubicBezTo>
                  <a:cubicBezTo>
                    <a:pt x="6080" y="9183"/>
                    <a:pt x="6207" y="9149"/>
                    <a:pt x="6319" y="9082"/>
                  </a:cubicBezTo>
                  <a:lnTo>
                    <a:pt x="15488" y="3743"/>
                  </a:lnTo>
                  <a:cubicBezTo>
                    <a:pt x="15645" y="3653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2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1477660" y="1840989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3"/>
                  </a:lnTo>
                  <a:cubicBezTo>
                    <a:pt x="5813" y="9248"/>
                    <a:pt x="6094" y="9248"/>
                    <a:pt x="6319" y="9113"/>
                  </a:cubicBezTo>
                  <a:lnTo>
                    <a:pt x="15488" y="3774"/>
                  </a:lnTo>
                  <a:cubicBezTo>
                    <a:pt x="15645" y="3684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1"/>
                    <a:pt x="9496" y="1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5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1477660" y="1835679"/>
              <a:ext cx="546593" cy="320913"/>
            </a:xfrm>
            <a:custGeom>
              <a:avLst/>
              <a:gdLst/>
              <a:ahLst/>
              <a:cxnLst/>
              <a:rect l="l" t="t" r="r" b="b"/>
              <a:pathLst>
                <a:path w="15646" h="9186" extrusionOk="0">
                  <a:moveTo>
                    <a:pt x="9615" y="1"/>
                  </a:moveTo>
                  <a:cubicBezTo>
                    <a:pt x="9507" y="1"/>
                    <a:pt x="9400" y="29"/>
                    <a:pt x="9304" y="85"/>
                  </a:cubicBezTo>
                  <a:lnTo>
                    <a:pt x="226" y="5345"/>
                  </a:lnTo>
                  <a:cubicBezTo>
                    <a:pt x="1" y="5480"/>
                    <a:pt x="1" y="5795"/>
                    <a:pt x="226" y="5931"/>
                  </a:cubicBezTo>
                  <a:lnTo>
                    <a:pt x="5576" y="9084"/>
                  </a:lnTo>
                  <a:cubicBezTo>
                    <a:pt x="5694" y="9152"/>
                    <a:pt x="5824" y="9186"/>
                    <a:pt x="5952" y="9186"/>
                  </a:cubicBezTo>
                  <a:cubicBezTo>
                    <a:pt x="6080" y="9186"/>
                    <a:pt x="6207" y="9152"/>
                    <a:pt x="6319" y="9084"/>
                  </a:cubicBezTo>
                  <a:lnTo>
                    <a:pt x="15488" y="3746"/>
                  </a:lnTo>
                  <a:cubicBezTo>
                    <a:pt x="15645" y="3655"/>
                    <a:pt x="15645" y="3430"/>
                    <a:pt x="15488" y="3340"/>
                  </a:cubicBezTo>
                  <a:lnTo>
                    <a:pt x="9935" y="85"/>
                  </a:lnTo>
                  <a:cubicBezTo>
                    <a:pt x="9834" y="29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1477660" y="1834701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4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13"/>
                  </a:lnTo>
                  <a:cubicBezTo>
                    <a:pt x="9732" y="0"/>
                    <a:pt x="9496" y="0"/>
                    <a:pt x="9304" y="113"/>
                  </a:cubicBezTo>
                  <a:lnTo>
                    <a:pt x="226" y="5373"/>
                  </a:lnTo>
                  <a:cubicBezTo>
                    <a:pt x="1" y="5508"/>
                    <a:pt x="1" y="5823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1531178" y="1868517"/>
              <a:ext cx="437980" cy="255829"/>
            </a:xfrm>
            <a:custGeom>
              <a:avLst/>
              <a:gdLst/>
              <a:ahLst/>
              <a:cxnLst/>
              <a:rect l="l" t="t" r="r" b="b"/>
              <a:pathLst>
                <a:path w="12537" h="7323" extrusionOk="0">
                  <a:moveTo>
                    <a:pt x="8752" y="1"/>
                  </a:moveTo>
                  <a:cubicBezTo>
                    <a:pt x="8628" y="170"/>
                    <a:pt x="8380" y="283"/>
                    <a:pt x="8088" y="283"/>
                  </a:cubicBezTo>
                  <a:cubicBezTo>
                    <a:pt x="7806" y="283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1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20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3"/>
                    <a:pt x="12311" y="2276"/>
                    <a:pt x="12469" y="2175"/>
                  </a:cubicBezTo>
                  <a:lnTo>
                    <a:pt x="87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1531178" y="1868517"/>
              <a:ext cx="437980" cy="255829"/>
            </a:xfrm>
            <a:custGeom>
              <a:avLst/>
              <a:gdLst/>
              <a:ahLst/>
              <a:cxnLst/>
              <a:rect l="l" t="t" r="r" b="b"/>
              <a:pathLst>
                <a:path w="12537" h="7323" fill="none" extrusionOk="0">
                  <a:moveTo>
                    <a:pt x="12199" y="2580"/>
                  </a:moveTo>
                  <a:cubicBezTo>
                    <a:pt x="12199" y="2423"/>
                    <a:pt x="12311" y="2276"/>
                    <a:pt x="12469" y="2175"/>
                  </a:cubicBezTo>
                  <a:lnTo>
                    <a:pt x="8752" y="1"/>
                  </a:lnTo>
                  <a:cubicBezTo>
                    <a:pt x="8628" y="170"/>
                    <a:pt x="8380" y="283"/>
                    <a:pt x="8088" y="283"/>
                  </a:cubicBezTo>
                  <a:cubicBezTo>
                    <a:pt x="7806" y="283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1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20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1671647" y="1928743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1"/>
                  </a:cubicBezTo>
                  <a:cubicBezTo>
                    <a:pt x="4911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1671647" y="1928743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fill="none" extrusionOk="0">
                  <a:moveTo>
                    <a:pt x="4911" y="1701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11" y="766"/>
                    <a:pt x="4911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1694878" y="1955083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0" y="1"/>
                  </a:moveTo>
                  <a:lnTo>
                    <a:pt x="68" y="114"/>
                  </a:lnTo>
                  <a:lnTo>
                    <a:pt x="282" y="237"/>
                  </a:lnTo>
                  <a:cubicBezTo>
                    <a:pt x="90" y="339"/>
                    <a:pt x="0" y="451"/>
                    <a:pt x="11" y="553"/>
                  </a:cubicBezTo>
                  <a:cubicBezTo>
                    <a:pt x="11" y="665"/>
                    <a:pt x="124" y="778"/>
                    <a:pt x="327" y="891"/>
                  </a:cubicBezTo>
                  <a:cubicBezTo>
                    <a:pt x="462" y="970"/>
                    <a:pt x="608" y="1026"/>
                    <a:pt x="777" y="1071"/>
                  </a:cubicBezTo>
                  <a:cubicBezTo>
                    <a:pt x="935" y="1105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5"/>
                    <a:pt x="2523" y="1251"/>
                    <a:pt x="2681" y="1330"/>
                  </a:cubicBezTo>
                  <a:cubicBezTo>
                    <a:pt x="2737" y="1364"/>
                    <a:pt x="2771" y="1398"/>
                    <a:pt x="2782" y="1420"/>
                  </a:cubicBezTo>
                  <a:cubicBezTo>
                    <a:pt x="2793" y="1443"/>
                    <a:pt x="2782" y="1465"/>
                    <a:pt x="2737" y="1488"/>
                  </a:cubicBezTo>
                  <a:cubicBezTo>
                    <a:pt x="2709" y="1499"/>
                    <a:pt x="2684" y="1505"/>
                    <a:pt x="2657" y="1505"/>
                  </a:cubicBezTo>
                  <a:cubicBezTo>
                    <a:pt x="2630" y="1505"/>
                    <a:pt x="2602" y="1499"/>
                    <a:pt x="2568" y="1488"/>
                  </a:cubicBezTo>
                  <a:cubicBezTo>
                    <a:pt x="2512" y="1476"/>
                    <a:pt x="2399" y="1409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6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5"/>
                    <a:pt x="3030" y="1758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3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7"/>
                    <a:pt x="2714" y="722"/>
                  </a:cubicBezTo>
                  <a:cubicBezTo>
                    <a:pt x="2579" y="688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4"/>
                    <a:pt x="1376" y="674"/>
                  </a:cubicBezTo>
                  <a:cubicBezTo>
                    <a:pt x="1278" y="674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4"/>
                  </a:cubicBezTo>
                  <a:cubicBezTo>
                    <a:pt x="755" y="451"/>
                    <a:pt x="766" y="429"/>
                    <a:pt x="811" y="406"/>
                  </a:cubicBezTo>
                  <a:cubicBezTo>
                    <a:pt x="837" y="400"/>
                    <a:pt x="863" y="393"/>
                    <a:pt x="891" y="393"/>
                  </a:cubicBezTo>
                  <a:cubicBezTo>
                    <a:pt x="912" y="393"/>
                    <a:pt x="934" y="397"/>
                    <a:pt x="957" y="406"/>
                  </a:cubicBezTo>
                  <a:cubicBezTo>
                    <a:pt x="1014" y="418"/>
                    <a:pt x="1093" y="463"/>
                    <a:pt x="1216" y="519"/>
                  </a:cubicBezTo>
                  <a:lnTo>
                    <a:pt x="1329" y="587"/>
                  </a:lnTo>
                  <a:lnTo>
                    <a:pt x="1971" y="328"/>
                  </a:lnTo>
                  <a:cubicBezTo>
                    <a:pt x="1915" y="294"/>
                    <a:pt x="1881" y="271"/>
                    <a:pt x="1847" y="249"/>
                  </a:cubicBezTo>
                  <a:cubicBezTo>
                    <a:pt x="1644" y="136"/>
                    <a:pt x="1442" y="68"/>
                    <a:pt x="1228" y="46"/>
                  </a:cubicBezTo>
                  <a:cubicBezTo>
                    <a:pt x="1174" y="40"/>
                    <a:pt x="1121" y="38"/>
                    <a:pt x="1067" y="38"/>
                  </a:cubicBezTo>
                  <a:cubicBezTo>
                    <a:pt x="906" y="38"/>
                    <a:pt x="743" y="63"/>
                    <a:pt x="574" y="114"/>
                  </a:cubicBezTo>
                  <a:lnTo>
                    <a:pt x="3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1694878" y="1955083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1" y="328"/>
                  </a:moveTo>
                  <a:lnTo>
                    <a:pt x="1329" y="587"/>
                  </a:lnTo>
                  <a:lnTo>
                    <a:pt x="1216" y="519"/>
                  </a:lnTo>
                  <a:cubicBezTo>
                    <a:pt x="1093" y="463"/>
                    <a:pt x="1014" y="418"/>
                    <a:pt x="957" y="406"/>
                  </a:cubicBezTo>
                  <a:cubicBezTo>
                    <a:pt x="901" y="384"/>
                    <a:pt x="856" y="395"/>
                    <a:pt x="811" y="406"/>
                  </a:cubicBezTo>
                  <a:cubicBezTo>
                    <a:pt x="766" y="429"/>
                    <a:pt x="755" y="451"/>
                    <a:pt x="766" y="474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7"/>
                    <a:pt x="1442" y="677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8"/>
                    <a:pt x="2714" y="722"/>
                  </a:cubicBezTo>
                  <a:cubicBezTo>
                    <a:pt x="2861" y="767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3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8"/>
                  </a:lnTo>
                  <a:cubicBezTo>
                    <a:pt x="2838" y="1814"/>
                    <a:pt x="2613" y="1837"/>
                    <a:pt x="2365" y="1826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9"/>
                    <a:pt x="2512" y="1476"/>
                    <a:pt x="2568" y="1488"/>
                  </a:cubicBezTo>
                  <a:cubicBezTo>
                    <a:pt x="2636" y="1510"/>
                    <a:pt x="2681" y="1510"/>
                    <a:pt x="2737" y="1488"/>
                  </a:cubicBezTo>
                  <a:cubicBezTo>
                    <a:pt x="2782" y="1465"/>
                    <a:pt x="2793" y="1443"/>
                    <a:pt x="2782" y="1420"/>
                  </a:cubicBezTo>
                  <a:cubicBezTo>
                    <a:pt x="2771" y="1398"/>
                    <a:pt x="2737" y="1364"/>
                    <a:pt x="2681" y="1330"/>
                  </a:cubicBezTo>
                  <a:cubicBezTo>
                    <a:pt x="2523" y="1251"/>
                    <a:pt x="2410" y="1195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5"/>
                    <a:pt x="777" y="1071"/>
                  </a:cubicBezTo>
                  <a:cubicBezTo>
                    <a:pt x="608" y="1026"/>
                    <a:pt x="462" y="970"/>
                    <a:pt x="327" y="891"/>
                  </a:cubicBezTo>
                  <a:cubicBezTo>
                    <a:pt x="124" y="778"/>
                    <a:pt x="11" y="665"/>
                    <a:pt x="11" y="553"/>
                  </a:cubicBezTo>
                  <a:cubicBezTo>
                    <a:pt x="0" y="451"/>
                    <a:pt x="90" y="339"/>
                    <a:pt x="282" y="237"/>
                  </a:cubicBezTo>
                  <a:lnTo>
                    <a:pt x="68" y="114"/>
                  </a:lnTo>
                  <a:lnTo>
                    <a:pt x="360" y="1"/>
                  </a:lnTo>
                  <a:lnTo>
                    <a:pt x="574" y="114"/>
                  </a:lnTo>
                  <a:cubicBezTo>
                    <a:pt x="800" y="46"/>
                    <a:pt x="1014" y="23"/>
                    <a:pt x="1228" y="46"/>
                  </a:cubicBezTo>
                  <a:cubicBezTo>
                    <a:pt x="1442" y="68"/>
                    <a:pt x="1644" y="136"/>
                    <a:pt x="1847" y="249"/>
                  </a:cubicBezTo>
                  <a:cubicBezTo>
                    <a:pt x="1881" y="271"/>
                    <a:pt x="1915" y="294"/>
                    <a:pt x="1971" y="32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1628364" y="2042069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7" y="0"/>
                  </a:moveTo>
                  <a:cubicBezTo>
                    <a:pt x="271" y="0"/>
                    <a:pt x="1" y="180"/>
                    <a:pt x="1" y="406"/>
                  </a:cubicBezTo>
                  <a:cubicBezTo>
                    <a:pt x="1" y="631"/>
                    <a:pt x="271" y="822"/>
                    <a:pt x="597" y="822"/>
                  </a:cubicBezTo>
                  <a:cubicBezTo>
                    <a:pt x="924" y="822"/>
                    <a:pt x="1183" y="631"/>
                    <a:pt x="1183" y="406"/>
                  </a:cubicBezTo>
                  <a:cubicBezTo>
                    <a:pt x="1183" y="180"/>
                    <a:pt x="924" y="0"/>
                    <a:pt x="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1843592" y="1916551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8" y="0"/>
                  </a:moveTo>
                  <a:cubicBezTo>
                    <a:pt x="260" y="0"/>
                    <a:pt x="1" y="180"/>
                    <a:pt x="1" y="406"/>
                  </a:cubicBezTo>
                  <a:cubicBezTo>
                    <a:pt x="1" y="631"/>
                    <a:pt x="260" y="822"/>
                    <a:pt x="598" y="822"/>
                  </a:cubicBezTo>
                  <a:cubicBezTo>
                    <a:pt x="924" y="822"/>
                    <a:pt x="1183" y="631"/>
                    <a:pt x="1183" y="406"/>
                  </a:cubicBezTo>
                  <a:cubicBezTo>
                    <a:pt x="1183" y="180"/>
                    <a:pt x="924" y="0"/>
                    <a:pt x="5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" name="Google Shape;963;p33"/>
          <p:cNvGrpSpPr/>
          <p:nvPr/>
        </p:nvGrpSpPr>
        <p:grpSpPr>
          <a:xfrm>
            <a:off x="1051028" y="1240410"/>
            <a:ext cx="1226139" cy="1052197"/>
            <a:chOff x="3337647" y="-19723"/>
            <a:chExt cx="543453" cy="466358"/>
          </a:xfrm>
        </p:grpSpPr>
        <p:grpSp>
          <p:nvGrpSpPr>
            <p:cNvPr id="964" name="Google Shape;964;p33"/>
            <p:cNvGrpSpPr/>
            <p:nvPr/>
          </p:nvGrpSpPr>
          <p:grpSpPr>
            <a:xfrm>
              <a:off x="3337647" y="-19723"/>
              <a:ext cx="543453" cy="466358"/>
              <a:chOff x="3670072" y="965127"/>
              <a:chExt cx="543453" cy="466358"/>
            </a:xfrm>
          </p:grpSpPr>
          <p:sp>
            <p:nvSpPr>
              <p:cNvPr id="965" name="Google Shape;965;p33"/>
              <p:cNvSpPr/>
              <p:nvPr/>
            </p:nvSpPr>
            <p:spPr>
              <a:xfrm>
                <a:off x="3670077" y="1171687"/>
                <a:ext cx="543449" cy="259798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6748" extrusionOk="0">
                    <a:moveTo>
                      <a:pt x="23" y="1"/>
                    </a:moveTo>
                    <a:cubicBezTo>
                      <a:pt x="35" y="46"/>
                      <a:pt x="35" y="80"/>
                      <a:pt x="46" y="125"/>
                    </a:cubicBezTo>
                    <a:cubicBezTo>
                      <a:pt x="12" y="249"/>
                      <a:pt x="1" y="372"/>
                      <a:pt x="1" y="508"/>
                    </a:cubicBezTo>
                    <a:cubicBezTo>
                      <a:pt x="1" y="586"/>
                      <a:pt x="1" y="654"/>
                      <a:pt x="12" y="733"/>
                    </a:cubicBezTo>
                    <a:lnTo>
                      <a:pt x="1" y="1397"/>
                    </a:lnTo>
                    <a:cubicBezTo>
                      <a:pt x="1" y="1454"/>
                      <a:pt x="1" y="1499"/>
                      <a:pt x="1" y="1544"/>
                    </a:cubicBezTo>
                    <a:cubicBezTo>
                      <a:pt x="1" y="1916"/>
                      <a:pt x="125" y="2265"/>
                      <a:pt x="361" y="2569"/>
                    </a:cubicBezTo>
                    <a:cubicBezTo>
                      <a:pt x="372" y="2580"/>
                      <a:pt x="384" y="2591"/>
                      <a:pt x="395" y="2614"/>
                    </a:cubicBezTo>
                    <a:cubicBezTo>
                      <a:pt x="936" y="3290"/>
                      <a:pt x="1983" y="3740"/>
                      <a:pt x="3177" y="3740"/>
                    </a:cubicBezTo>
                    <a:cubicBezTo>
                      <a:pt x="3898" y="3740"/>
                      <a:pt x="4551" y="3582"/>
                      <a:pt x="5092" y="3301"/>
                    </a:cubicBezTo>
                    <a:lnTo>
                      <a:pt x="5092" y="3301"/>
                    </a:lnTo>
                    <a:cubicBezTo>
                      <a:pt x="5081" y="3368"/>
                      <a:pt x="5069" y="3436"/>
                      <a:pt x="5069" y="3504"/>
                    </a:cubicBezTo>
                    <a:cubicBezTo>
                      <a:pt x="5069" y="3582"/>
                      <a:pt x="5081" y="3661"/>
                      <a:pt x="5092" y="3740"/>
                    </a:cubicBezTo>
                    <a:lnTo>
                      <a:pt x="5081" y="4405"/>
                    </a:lnTo>
                    <a:cubicBezTo>
                      <a:pt x="5081" y="4450"/>
                      <a:pt x="5069" y="4506"/>
                      <a:pt x="5069" y="4551"/>
                    </a:cubicBezTo>
                    <a:cubicBezTo>
                      <a:pt x="5069" y="4698"/>
                      <a:pt x="5092" y="4844"/>
                      <a:pt x="5137" y="4990"/>
                    </a:cubicBezTo>
                    <a:cubicBezTo>
                      <a:pt x="5430" y="5993"/>
                      <a:pt x="6714" y="6747"/>
                      <a:pt x="8257" y="6747"/>
                    </a:cubicBezTo>
                    <a:cubicBezTo>
                      <a:pt x="9000" y="6747"/>
                      <a:pt x="9687" y="6567"/>
                      <a:pt x="10239" y="6274"/>
                    </a:cubicBezTo>
                    <a:cubicBezTo>
                      <a:pt x="10262" y="6252"/>
                      <a:pt x="10295" y="6241"/>
                      <a:pt x="10318" y="6218"/>
                    </a:cubicBezTo>
                    <a:cubicBezTo>
                      <a:pt x="10611" y="6049"/>
                      <a:pt x="10847" y="5846"/>
                      <a:pt x="11039" y="5610"/>
                    </a:cubicBezTo>
                    <a:cubicBezTo>
                      <a:pt x="11050" y="5599"/>
                      <a:pt x="11061" y="5587"/>
                      <a:pt x="11073" y="5576"/>
                    </a:cubicBezTo>
                    <a:cubicBezTo>
                      <a:pt x="11208" y="5396"/>
                      <a:pt x="11309" y="5193"/>
                      <a:pt x="11365" y="4990"/>
                    </a:cubicBezTo>
                    <a:cubicBezTo>
                      <a:pt x="11411" y="4844"/>
                      <a:pt x="11433" y="4698"/>
                      <a:pt x="11433" y="4551"/>
                    </a:cubicBezTo>
                    <a:lnTo>
                      <a:pt x="11433" y="4258"/>
                    </a:lnTo>
                    <a:cubicBezTo>
                      <a:pt x="11726" y="4326"/>
                      <a:pt x="12041" y="4360"/>
                      <a:pt x="12368" y="4360"/>
                    </a:cubicBezTo>
                    <a:cubicBezTo>
                      <a:pt x="13123" y="4360"/>
                      <a:pt x="13810" y="4179"/>
                      <a:pt x="14350" y="3875"/>
                    </a:cubicBezTo>
                    <a:cubicBezTo>
                      <a:pt x="14384" y="3864"/>
                      <a:pt x="14407" y="3842"/>
                      <a:pt x="14440" y="3830"/>
                    </a:cubicBezTo>
                    <a:cubicBezTo>
                      <a:pt x="14722" y="3661"/>
                      <a:pt x="14970" y="3447"/>
                      <a:pt x="15150" y="3222"/>
                    </a:cubicBezTo>
                    <a:cubicBezTo>
                      <a:pt x="15161" y="3211"/>
                      <a:pt x="15172" y="3188"/>
                      <a:pt x="15184" y="3177"/>
                    </a:cubicBezTo>
                    <a:cubicBezTo>
                      <a:pt x="15319" y="2997"/>
                      <a:pt x="15432" y="2805"/>
                      <a:pt x="15488" y="2603"/>
                    </a:cubicBezTo>
                    <a:cubicBezTo>
                      <a:pt x="15533" y="2456"/>
                      <a:pt x="15555" y="2310"/>
                      <a:pt x="15555" y="2152"/>
                    </a:cubicBezTo>
                    <a:lnTo>
                      <a:pt x="15555" y="1116"/>
                    </a:lnTo>
                    <a:cubicBezTo>
                      <a:pt x="15555" y="981"/>
                      <a:pt x="15533" y="857"/>
                      <a:pt x="15499" y="733"/>
                    </a:cubicBezTo>
                    <a:cubicBezTo>
                      <a:pt x="15533" y="609"/>
                      <a:pt x="15555" y="485"/>
                      <a:pt x="15555" y="350"/>
                    </a:cubicBezTo>
                    <a:lnTo>
                      <a:pt x="15555" y="1"/>
                    </a:lnTo>
                    <a:close/>
                  </a:path>
                </a:pathLst>
              </a:custGeom>
              <a:solidFill>
                <a:srgbClr val="000000">
                  <a:alpha val="126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3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lnTo>
                      <a:pt x="5981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3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3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fill="none" extrusionOk="0">
                    <a:moveTo>
                      <a:pt x="5981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3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3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64" y="3413"/>
                      <a:pt x="6364" y="2197"/>
                    </a:cubicBezTo>
                    <a:cubicBezTo>
                      <a:pt x="6364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3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3"/>
              <p:cNvSpPr/>
              <p:nvPr/>
            </p:nvSpPr>
            <p:spPr>
              <a:xfrm>
                <a:off x="4102903" y="127478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cubicBezTo>
                      <a:pt x="0" y="1003"/>
                      <a:pt x="0" y="981"/>
                      <a:pt x="0" y="947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3"/>
              <p:cNvSpPr/>
              <p:nvPr/>
            </p:nvSpPr>
            <p:spPr>
              <a:xfrm>
                <a:off x="4078100" y="127244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3"/>
              <p:cNvSpPr/>
              <p:nvPr/>
            </p:nvSpPr>
            <p:spPr>
              <a:xfrm>
                <a:off x="4055288" y="126730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3"/>
              <p:cNvSpPr/>
              <p:nvPr/>
            </p:nvSpPr>
            <p:spPr>
              <a:xfrm>
                <a:off x="4034048" y="125864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3"/>
              <p:cNvSpPr/>
              <p:nvPr/>
            </p:nvSpPr>
            <p:spPr>
              <a:xfrm>
                <a:off x="4016337" y="124645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3"/>
              <p:cNvSpPr/>
              <p:nvPr/>
            </p:nvSpPr>
            <p:spPr>
              <a:xfrm>
                <a:off x="3999813" y="122639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3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23" y="2647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3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3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37"/>
                    </a:lnTo>
                    <a:cubicBezTo>
                      <a:pt x="90" y="350"/>
                      <a:pt x="0" y="451"/>
                      <a:pt x="11" y="564"/>
                    </a:cubicBezTo>
                    <a:cubicBezTo>
                      <a:pt x="11" y="665"/>
                      <a:pt x="124" y="778"/>
                      <a:pt x="327" y="891"/>
                    </a:cubicBezTo>
                    <a:cubicBezTo>
                      <a:pt x="462" y="969"/>
                      <a:pt x="620" y="1026"/>
                      <a:pt x="777" y="1071"/>
                    </a:cubicBezTo>
                    <a:cubicBezTo>
                      <a:pt x="935" y="1105"/>
                      <a:pt x="1081" y="1138"/>
                      <a:pt x="1216" y="1138"/>
                    </a:cubicBezTo>
                    <a:cubicBezTo>
                      <a:pt x="1352" y="1138"/>
                      <a:pt x="1577" y="1138"/>
                      <a:pt x="1904" y="1127"/>
                    </a:cubicBezTo>
                    <a:cubicBezTo>
                      <a:pt x="2095" y="1127"/>
                      <a:pt x="2241" y="1138"/>
                      <a:pt x="2320" y="1161"/>
                    </a:cubicBezTo>
                    <a:cubicBezTo>
                      <a:pt x="2410" y="1195"/>
                      <a:pt x="2534" y="1251"/>
                      <a:pt x="2681" y="1330"/>
                    </a:cubicBezTo>
                    <a:cubicBezTo>
                      <a:pt x="2737" y="1364"/>
                      <a:pt x="2782" y="1397"/>
                      <a:pt x="2782" y="1420"/>
                    </a:cubicBezTo>
                    <a:cubicBezTo>
                      <a:pt x="2793" y="1454"/>
                      <a:pt x="2782" y="1476"/>
                      <a:pt x="2737" y="1487"/>
                    </a:cubicBezTo>
                    <a:cubicBezTo>
                      <a:pt x="2709" y="1499"/>
                      <a:pt x="2684" y="1504"/>
                      <a:pt x="2658" y="1504"/>
                    </a:cubicBezTo>
                    <a:cubicBezTo>
                      <a:pt x="2633" y="1504"/>
                      <a:pt x="2608" y="1499"/>
                      <a:pt x="2579" y="1487"/>
                    </a:cubicBezTo>
                    <a:cubicBezTo>
                      <a:pt x="2512" y="1476"/>
                      <a:pt x="2399" y="1409"/>
                      <a:pt x="2219" y="1307"/>
                    </a:cubicBezTo>
                    <a:lnTo>
                      <a:pt x="2050" y="1217"/>
                    </a:lnTo>
                    <a:lnTo>
                      <a:pt x="1408" y="1487"/>
                    </a:lnTo>
                    <a:lnTo>
                      <a:pt x="1543" y="1555"/>
                    </a:lnTo>
                    <a:cubicBezTo>
                      <a:pt x="1847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4" y="1834"/>
                      <a:pt x="2886" y="1809"/>
                      <a:pt x="3030" y="1758"/>
                    </a:cubicBezTo>
                    <a:lnTo>
                      <a:pt x="3289" y="1904"/>
                    </a:lnTo>
                    <a:lnTo>
                      <a:pt x="3582" y="1792"/>
                    </a:lnTo>
                    <a:lnTo>
                      <a:pt x="3334" y="1645"/>
                    </a:lnTo>
                    <a:cubicBezTo>
                      <a:pt x="3514" y="1533"/>
                      <a:pt x="3593" y="1420"/>
                      <a:pt x="3571" y="1296"/>
                    </a:cubicBezTo>
                    <a:cubicBezTo>
                      <a:pt x="3537" y="1172"/>
                      <a:pt x="3402" y="1048"/>
                      <a:pt x="3165" y="913"/>
                    </a:cubicBezTo>
                    <a:cubicBezTo>
                      <a:pt x="3007" y="834"/>
                      <a:pt x="2861" y="767"/>
                      <a:pt x="2726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3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5" y="671"/>
                      <a:pt x="1478" y="674"/>
                      <a:pt x="1380" y="674"/>
                    </a:cubicBezTo>
                    <a:cubicBezTo>
                      <a:pt x="1281" y="674"/>
                      <a:pt x="1211" y="671"/>
                      <a:pt x="1171" y="665"/>
                    </a:cubicBezTo>
                    <a:cubicBezTo>
                      <a:pt x="1081" y="665"/>
                      <a:pt x="991" y="631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7" y="404"/>
                      <a:pt x="868" y="399"/>
                      <a:pt x="897" y="399"/>
                    </a:cubicBezTo>
                    <a:cubicBezTo>
                      <a:pt x="918" y="399"/>
                      <a:pt x="939" y="402"/>
                      <a:pt x="957" y="406"/>
                    </a:cubicBezTo>
                    <a:cubicBezTo>
                      <a:pt x="1014" y="417"/>
                      <a:pt x="1093" y="463"/>
                      <a:pt x="1216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81" y="271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3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6" y="530"/>
                    </a:lnTo>
                    <a:cubicBezTo>
                      <a:pt x="1093" y="463"/>
                      <a:pt x="1014" y="417"/>
                      <a:pt x="957" y="406"/>
                    </a:cubicBezTo>
                    <a:cubicBezTo>
                      <a:pt x="912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31"/>
                      <a:pt x="1081" y="665"/>
                      <a:pt x="1171" y="665"/>
                    </a:cubicBezTo>
                    <a:cubicBezTo>
                      <a:pt x="1250" y="677"/>
                      <a:pt x="1453" y="677"/>
                      <a:pt x="1757" y="665"/>
                    </a:cubicBezTo>
                    <a:cubicBezTo>
                      <a:pt x="2027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26" y="733"/>
                    </a:cubicBezTo>
                    <a:cubicBezTo>
                      <a:pt x="2861" y="767"/>
                      <a:pt x="3007" y="834"/>
                      <a:pt x="3165" y="913"/>
                    </a:cubicBezTo>
                    <a:cubicBezTo>
                      <a:pt x="3402" y="1048"/>
                      <a:pt x="3537" y="1172"/>
                      <a:pt x="3571" y="1296"/>
                    </a:cubicBezTo>
                    <a:cubicBezTo>
                      <a:pt x="3593" y="1420"/>
                      <a:pt x="3514" y="1533"/>
                      <a:pt x="3334" y="1645"/>
                    </a:cubicBezTo>
                    <a:lnTo>
                      <a:pt x="3582" y="1792"/>
                    </a:lnTo>
                    <a:lnTo>
                      <a:pt x="3289" y="1904"/>
                    </a:lnTo>
                    <a:lnTo>
                      <a:pt x="3030" y="1758"/>
                    </a:lnTo>
                    <a:cubicBezTo>
                      <a:pt x="2838" y="1825"/>
                      <a:pt x="2613" y="1848"/>
                      <a:pt x="2365" y="1825"/>
                    </a:cubicBezTo>
                    <a:cubicBezTo>
                      <a:pt x="2118" y="1814"/>
                      <a:pt x="1847" y="1724"/>
                      <a:pt x="1543" y="1555"/>
                    </a:cubicBezTo>
                    <a:lnTo>
                      <a:pt x="1408" y="1487"/>
                    </a:lnTo>
                    <a:lnTo>
                      <a:pt x="2050" y="1217"/>
                    </a:lnTo>
                    <a:lnTo>
                      <a:pt x="2219" y="1307"/>
                    </a:lnTo>
                    <a:cubicBezTo>
                      <a:pt x="2399" y="1409"/>
                      <a:pt x="2512" y="1476"/>
                      <a:pt x="2579" y="1487"/>
                    </a:cubicBezTo>
                    <a:cubicBezTo>
                      <a:pt x="2636" y="1510"/>
                      <a:pt x="2681" y="1510"/>
                      <a:pt x="2737" y="1487"/>
                    </a:cubicBezTo>
                    <a:cubicBezTo>
                      <a:pt x="2782" y="1476"/>
                      <a:pt x="2793" y="1454"/>
                      <a:pt x="2782" y="1420"/>
                    </a:cubicBezTo>
                    <a:cubicBezTo>
                      <a:pt x="2782" y="1397"/>
                      <a:pt x="2737" y="1364"/>
                      <a:pt x="2681" y="1330"/>
                    </a:cubicBezTo>
                    <a:cubicBezTo>
                      <a:pt x="2534" y="1251"/>
                      <a:pt x="2410" y="1195"/>
                      <a:pt x="2320" y="1161"/>
                    </a:cubicBezTo>
                    <a:cubicBezTo>
                      <a:pt x="2241" y="1138"/>
                      <a:pt x="2095" y="1127"/>
                      <a:pt x="1904" y="1127"/>
                    </a:cubicBezTo>
                    <a:cubicBezTo>
                      <a:pt x="1577" y="1138"/>
                      <a:pt x="1352" y="1138"/>
                      <a:pt x="1216" y="1138"/>
                    </a:cubicBezTo>
                    <a:cubicBezTo>
                      <a:pt x="1081" y="1138"/>
                      <a:pt x="935" y="1105"/>
                      <a:pt x="777" y="1071"/>
                    </a:cubicBezTo>
                    <a:cubicBezTo>
                      <a:pt x="620" y="1026"/>
                      <a:pt x="462" y="969"/>
                      <a:pt x="327" y="891"/>
                    </a:cubicBezTo>
                    <a:cubicBezTo>
                      <a:pt x="124" y="778"/>
                      <a:pt x="11" y="665"/>
                      <a:pt x="11" y="564"/>
                    </a:cubicBezTo>
                    <a:cubicBezTo>
                      <a:pt x="0" y="451"/>
                      <a:pt x="90" y="350"/>
                      <a:pt x="282" y="237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3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7"/>
                    </a:cubicBezTo>
                    <a:cubicBezTo>
                      <a:pt x="6364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3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3"/>
                      <a:pt x="4934" y="4393"/>
                      <a:pt x="3177" y="4393"/>
                    </a:cubicBezTo>
                    <a:cubicBezTo>
                      <a:pt x="1420" y="4393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3"/>
              <p:cNvSpPr/>
              <p:nvPr/>
            </p:nvSpPr>
            <p:spPr>
              <a:xfrm>
                <a:off x="4102903" y="121144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0" y="958"/>
                    </a:cubicBez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3"/>
              <p:cNvSpPr/>
              <p:nvPr/>
            </p:nvSpPr>
            <p:spPr>
              <a:xfrm>
                <a:off x="4078100" y="1209490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3"/>
              <p:cNvSpPr/>
              <p:nvPr/>
            </p:nvSpPr>
            <p:spPr>
              <a:xfrm>
                <a:off x="4055288" y="1204354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3"/>
              <p:cNvSpPr/>
              <p:nvPr/>
            </p:nvSpPr>
            <p:spPr>
              <a:xfrm>
                <a:off x="4034048" y="119569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3"/>
              <p:cNvSpPr/>
              <p:nvPr/>
            </p:nvSpPr>
            <p:spPr>
              <a:xfrm>
                <a:off x="4016337" y="118349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3"/>
              <p:cNvSpPr/>
              <p:nvPr/>
            </p:nvSpPr>
            <p:spPr>
              <a:xfrm>
                <a:off x="3999813" y="116344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3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37"/>
                      <a:pt x="1104" y="3402"/>
                      <a:pt x="2456" y="3402"/>
                    </a:cubicBezTo>
                    <a:cubicBezTo>
                      <a:pt x="3819" y="3402"/>
                      <a:pt x="4923" y="2637"/>
                      <a:pt x="4923" y="1702"/>
                    </a:cubicBezTo>
                    <a:cubicBezTo>
                      <a:pt x="4923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3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fill="none" extrusionOk="0">
                    <a:moveTo>
                      <a:pt x="4923" y="1702"/>
                    </a:moveTo>
                    <a:cubicBezTo>
                      <a:pt x="4923" y="2637"/>
                      <a:pt x="3819" y="3402"/>
                      <a:pt x="2456" y="3402"/>
                    </a:cubicBezTo>
                    <a:cubicBezTo>
                      <a:pt x="1104" y="3402"/>
                      <a:pt x="1" y="2637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23" y="767"/>
                      <a:pt x="4923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3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90" y="350"/>
                      <a:pt x="0" y="462"/>
                      <a:pt x="11" y="564"/>
                    </a:cubicBezTo>
                    <a:cubicBezTo>
                      <a:pt x="11" y="676"/>
                      <a:pt x="124" y="789"/>
                      <a:pt x="327" y="901"/>
                    </a:cubicBezTo>
                    <a:cubicBezTo>
                      <a:pt x="462" y="980"/>
                      <a:pt x="620" y="1037"/>
                      <a:pt x="777" y="1082"/>
                    </a:cubicBezTo>
                    <a:cubicBezTo>
                      <a:pt x="935" y="1115"/>
                      <a:pt x="1081" y="1138"/>
                      <a:pt x="1216" y="1149"/>
                    </a:cubicBezTo>
                    <a:cubicBezTo>
                      <a:pt x="1352" y="1149"/>
                      <a:pt x="1577" y="1149"/>
                      <a:pt x="1904" y="1138"/>
                    </a:cubicBezTo>
                    <a:cubicBezTo>
                      <a:pt x="2095" y="1138"/>
                      <a:pt x="2241" y="1149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4"/>
                      <a:pt x="2782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10"/>
                      <a:pt x="2684" y="1515"/>
                      <a:pt x="2658" y="1515"/>
                    </a:cubicBezTo>
                    <a:cubicBezTo>
                      <a:pt x="2633" y="1515"/>
                      <a:pt x="2608" y="1510"/>
                      <a:pt x="2579" y="1498"/>
                    </a:cubicBezTo>
                    <a:cubicBezTo>
                      <a:pt x="2512" y="1487"/>
                      <a:pt x="2399" y="1420"/>
                      <a:pt x="2219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34" y="1656"/>
                    </a:lnTo>
                    <a:cubicBezTo>
                      <a:pt x="3514" y="1543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2"/>
                    </a:cubicBezTo>
                    <a:cubicBezTo>
                      <a:pt x="2579" y="699"/>
                      <a:pt x="2444" y="676"/>
                      <a:pt x="2332" y="665"/>
                    </a:cubicBezTo>
                    <a:cubicBezTo>
                      <a:pt x="2219" y="665"/>
                      <a:pt x="2027" y="665"/>
                      <a:pt x="1757" y="676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5"/>
                    </a:cubicBezTo>
                    <a:cubicBezTo>
                      <a:pt x="755" y="462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8"/>
                      <a:pt x="1093" y="473"/>
                      <a:pt x="1216" y="530"/>
                    </a:cubicBezTo>
                    <a:lnTo>
                      <a:pt x="1329" y="597"/>
                    </a:lnTo>
                    <a:lnTo>
                      <a:pt x="1971" y="338"/>
                    </a:lnTo>
                    <a:cubicBezTo>
                      <a:pt x="1915" y="304"/>
                      <a:pt x="1881" y="282"/>
                      <a:pt x="1847" y="259"/>
                    </a:cubicBezTo>
                    <a:cubicBezTo>
                      <a:pt x="1644" y="147"/>
                      <a:pt x="1442" y="79"/>
                      <a:pt x="1228" y="57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3" y="74"/>
                      <a:pt x="574" y="124"/>
                    </a:cubicBezTo>
                    <a:lnTo>
                      <a:pt x="3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3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8"/>
                    </a:moveTo>
                    <a:lnTo>
                      <a:pt x="1329" y="597"/>
                    </a:lnTo>
                    <a:lnTo>
                      <a:pt x="1216" y="530"/>
                    </a:lnTo>
                    <a:cubicBezTo>
                      <a:pt x="1093" y="473"/>
                      <a:pt x="1014" y="428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2"/>
                      <a:pt x="766" y="485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6"/>
                    </a:cubicBezTo>
                    <a:cubicBezTo>
                      <a:pt x="1250" y="687"/>
                      <a:pt x="1453" y="687"/>
                      <a:pt x="1757" y="676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6"/>
                      <a:pt x="2579" y="699"/>
                      <a:pt x="2726" y="732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3"/>
                      <a:pt x="3334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6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8"/>
                    </a:lnTo>
                    <a:cubicBezTo>
                      <a:pt x="2399" y="1420"/>
                      <a:pt x="2512" y="1487"/>
                      <a:pt x="2579" y="1498"/>
                    </a:cubicBezTo>
                    <a:cubicBezTo>
                      <a:pt x="2636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82" y="1408"/>
                      <a:pt x="2737" y="1374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49"/>
                      <a:pt x="2095" y="1138"/>
                      <a:pt x="1904" y="1138"/>
                    </a:cubicBezTo>
                    <a:cubicBezTo>
                      <a:pt x="1577" y="1149"/>
                      <a:pt x="1352" y="1149"/>
                      <a:pt x="1216" y="1149"/>
                    </a:cubicBezTo>
                    <a:cubicBezTo>
                      <a:pt x="1081" y="1138"/>
                      <a:pt x="935" y="1115"/>
                      <a:pt x="777" y="1082"/>
                    </a:cubicBezTo>
                    <a:cubicBezTo>
                      <a:pt x="620" y="1037"/>
                      <a:pt x="462" y="980"/>
                      <a:pt x="327" y="901"/>
                    </a:cubicBezTo>
                    <a:cubicBezTo>
                      <a:pt x="124" y="789"/>
                      <a:pt x="11" y="676"/>
                      <a:pt x="11" y="564"/>
                    </a:cubicBezTo>
                    <a:cubicBezTo>
                      <a:pt x="0" y="462"/>
                      <a:pt x="90" y="350"/>
                      <a:pt x="282" y="248"/>
                    </a:cubicBezTo>
                    <a:lnTo>
                      <a:pt x="68" y="124"/>
                    </a:lnTo>
                    <a:lnTo>
                      <a:pt x="360" y="0"/>
                    </a:lnTo>
                    <a:lnTo>
                      <a:pt x="574" y="124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4" y="147"/>
                      <a:pt x="1847" y="259"/>
                    </a:cubicBezTo>
                    <a:cubicBezTo>
                      <a:pt x="1881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9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3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1"/>
                    </a:moveTo>
                    <a:cubicBezTo>
                      <a:pt x="1420" y="1"/>
                      <a:pt x="1" y="981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64" y="3414"/>
                      <a:pt x="6364" y="2197"/>
                    </a:cubicBezTo>
                    <a:cubicBezTo>
                      <a:pt x="6364" y="981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3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4"/>
                      <a:pt x="4934" y="4393"/>
                      <a:pt x="3177" y="4393"/>
                    </a:cubicBezTo>
                    <a:cubicBezTo>
                      <a:pt x="1420" y="4393"/>
                      <a:pt x="1" y="3414"/>
                      <a:pt x="1" y="2197"/>
                    </a:cubicBezTo>
                    <a:cubicBezTo>
                      <a:pt x="1" y="981"/>
                      <a:pt x="1420" y="1"/>
                      <a:pt x="3177" y="1"/>
                    </a:cubicBezTo>
                    <a:cubicBezTo>
                      <a:pt x="4934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3"/>
              <p:cNvSpPr/>
              <p:nvPr/>
            </p:nvSpPr>
            <p:spPr>
              <a:xfrm>
                <a:off x="4102903" y="1147692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1"/>
                      <a:pt x="0" y="958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3"/>
              <p:cNvSpPr/>
              <p:nvPr/>
            </p:nvSpPr>
            <p:spPr>
              <a:xfrm>
                <a:off x="4078100" y="114573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3"/>
              <p:cNvSpPr/>
              <p:nvPr/>
            </p:nvSpPr>
            <p:spPr>
              <a:xfrm>
                <a:off x="4055288" y="1140600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3"/>
              <p:cNvSpPr/>
              <p:nvPr/>
            </p:nvSpPr>
            <p:spPr>
              <a:xfrm>
                <a:off x="4034048" y="113197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3"/>
              <p:cNvSpPr/>
              <p:nvPr/>
            </p:nvSpPr>
            <p:spPr>
              <a:xfrm>
                <a:off x="4016337" y="111974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3"/>
              <p:cNvSpPr/>
              <p:nvPr/>
            </p:nvSpPr>
            <p:spPr>
              <a:xfrm>
                <a:off x="3999813" y="109969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3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23" y="2636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3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3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49"/>
                    </a:lnTo>
                    <a:cubicBezTo>
                      <a:pt x="90" y="350"/>
                      <a:pt x="0" y="463"/>
                      <a:pt x="11" y="564"/>
                    </a:cubicBezTo>
                    <a:cubicBezTo>
                      <a:pt x="11" y="677"/>
                      <a:pt x="124" y="789"/>
                      <a:pt x="327" y="902"/>
                    </a:cubicBezTo>
                    <a:cubicBezTo>
                      <a:pt x="462" y="981"/>
                      <a:pt x="620" y="1037"/>
                      <a:pt x="777" y="1082"/>
                    </a:cubicBezTo>
                    <a:cubicBezTo>
                      <a:pt x="935" y="1116"/>
                      <a:pt x="1081" y="1138"/>
                      <a:pt x="1216" y="1150"/>
                    </a:cubicBezTo>
                    <a:cubicBezTo>
                      <a:pt x="1352" y="1150"/>
                      <a:pt x="1577" y="1150"/>
                      <a:pt x="1904" y="1138"/>
                    </a:cubicBezTo>
                    <a:cubicBezTo>
                      <a:pt x="2095" y="1138"/>
                      <a:pt x="2241" y="1150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5"/>
                      <a:pt x="2782" y="1409"/>
                      <a:pt x="2782" y="1431"/>
                    </a:cubicBezTo>
                    <a:cubicBezTo>
                      <a:pt x="2793" y="1454"/>
                      <a:pt x="2782" y="1476"/>
                      <a:pt x="2737" y="1499"/>
                    </a:cubicBezTo>
                    <a:cubicBezTo>
                      <a:pt x="2709" y="1510"/>
                      <a:pt x="2684" y="1516"/>
                      <a:pt x="2658" y="1516"/>
                    </a:cubicBezTo>
                    <a:cubicBezTo>
                      <a:pt x="2633" y="1516"/>
                      <a:pt x="2608" y="1510"/>
                      <a:pt x="2579" y="1499"/>
                    </a:cubicBezTo>
                    <a:cubicBezTo>
                      <a:pt x="2512" y="1487"/>
                      <a:pt x="2399" y="1420"/>
                      <a:pt x="2219" y="1319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7"/>
                    </a:cubicBezTo>
                    <a:cubicBezTo>
                      <a:pt x="2407" y="1839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2"/>
                    </a:lnTo>
                    <a:lnTo>
                      <a:pt x="3334" y="1656"/>
                    </a:lnTo>
                    <a:cubicBezTo>
                      <a:pt x="3514" y="1544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3"/>
                    </a:cubicBezTo>
                    <a:cubicBezTo>
                      <a:pt x="2579" y="699"/>
                      <a:pt x="2444" y="677"/>
                      <a:pt x="2332" y="665"/>
                    </a:cubicBezTo>
                    <a:cubicBezTo>
                      <a:pt x="2219" y="665"/>
                      <a:pt x="2027" y="665"/>
                      <a:pt x="1757" y="677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7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8"/>
                      <a:pt x="766" y="485"/>
                    </a:cubicBezTo>
                    <a:cubicBezTo>
                      <a:pt x="755" y="463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9"/>
                      <a:pt x="1093" y="474"/>
                      <a:pt x="1216" y="530"/>
                    </a:cubicBezTo>
                    <a:lnTo>
                      <a:pt x="1329" y="598"/>
                    </a:lnTo>
                    <a:lnTo>
                      <a:pt x="1971" y="339"/>
                    </a:lnTo>
                    <a:cubicBezTo>
                      <a:pt x="1915" y="305"/>
                      <a:pt x="1881" y="282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3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9"/>
                    </a:moveTo>
                    <a:lnTo>
                      <a:pt x="1329" y="598"/>
                    </a:lnTo>
                    <a:lnTo>
                      <a:pt x="1216" y="530"/>
                    </a:lnTo>
                    <a:cubicBezTo>
                      <a:pt x="1093" y="474"/>
                      <a:pt x="1014" y="429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3"/>
                      <a:pt x="766" y="485"/>
                    </a:cubicBezTo>
                    <a:cubicBezTo>
                      <a:pt x="777" y="508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7"/>
                    </a:cubicBezTo>
                    <a:cubicBezTo>
                      <a:pt x="1250" y="688"/>
                      <a:pt x="1453" y="688"/>
                      <a:pt x="1757" y="677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7"/>
                      <a:pt x="2579" y="699"/>
                      <a:pt x="2726" y="733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4"/>
                      <a:pt x="3334" y="1656"/>
                    </a:cubicBezTo>
                    <a:lnTo>
                      <a:pt x="3582" y="1792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7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9"/>
                    </a:lnTo>
                    <a:cubicBezTo>
                      <a:pt x="2399" y="1420"/>
                      <a:pt x="2512" y="1487"/>
                      <a:pt x="2579" y="1499"/>
                    </a:cubicBezTo>
                    <a:cubicBezTo>
                      <a:pt x="2636" y="1521"/>
                      <a:pt x="2681" y="1521"/>
                      <a:pt x="2737" y="1499"/>
                    </a:cubicBezTo>
                    <a:cubicBezTo>
                      <a:pt x="2782" y="1476"/>
                      <a:pt x="2793" y="1454"/>
                      <a:pt x="2782" y="1431"/>
                    </a:cubicBezTo>
                    <a:cubicBezTo>
                      <a:pt x="2782" y="1409"/>
                      <a:pt x="2737" y="1375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50"/>
                      <a:pt x="2095" y="1138"/>
                      <a:pt x="1904" y="1138"/>
                    </a:cubicBezTo>
                    <a:cubicBezTo>
                      <a:pt x="1577" y="1150"/>
                      <a:pt x="1352" y="1150"/>
                      <a:pt x="1216" y="1150"/>
                    </a:cubicBezTo>
                    <a:cubicBezTo>
                      <a:pt x="1081" y="1138"/>
                      <a:pt x="935" y="1116"/>
                      <a:pt x="777" y="1082"/>
                    </a:cubicBezTo>
                    <a:cubicBezTo>
                      <a:pt x="620" y="1037"/>
                      <a:pt x="462" y="981"/>
                      <a:pt x="327" y="902"/>
                    </a:cubicBezTo>
                    <a:cubicBezTo>
                      <a:pt x="124" y="789"/>
                      <a:pt x="11" y="677"/>
                      <a:pt x="11" y="564"/>
                    </a:cubicBezTo>
                    <a:cubicBezTo>
                      <a:pt x="0" y="463"/>
                      <a:pt x="90" y="350"/>
                      <a:pt x="282" y="249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82"/>
                      <a:pt x="1915" y="305"/>
                      <a:pt x="1971" y="33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3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extrusionOk="0">
                    <a:moveTo>
                      <a:pt x="3177" y="1"/>
                    </a:move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lnTo>
                      <a:pt x="5982" y="1150"/>
                    </a:lnTo>
                    <a:cubicBezTo>
                      <a:pt x="5441" y="463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3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4"/>
                      <a:pt x="3177" y="4404"/>
                    </a:cubicBezTo>
                    <a:cubicBezTo>
                      <a:pt x="4934" y="4404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3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fill="none" extrusionOk="0">
                    <a:moveTo>
                      <a:pt x="5982" y="1150"/>
                    </a:moveTo>
                    <a:cubicBezTo>
                      <a:pt x="5441" y="463"/>
                      <a:pt x="4393" y="1"/>
                      <a:pt x="3177" y="1"/>
                    </a:cubicBez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3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4"/>
                      <a:pt x="3177" y="4404"/>
                    </a:cubicBezTo>
                    <a:cubicBezTo>
                      <a:pt x="1420" y="4404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3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3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3"/>
              <p:cNvSpPr/>
              <p:nvPr/>
            </p:nvSpPr>
            <p:spPr>
              <a:xfrm>
                <a:off x="3781826" y="1253157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14"/>
                      <a:pt x="1" y="980"/>
                      <a:pt x="1" y="958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3"/>
              <p:cNvSpPr/>
              <p:nvPr/>
            </p:nvSpPr>
            <p:spPr>
              <a:xfrm>
                <a:off x="3805825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3"/>
              <p:cNvSpPr/>
              <p:nvPr/>
            </p:nvSpPr>
            <p:spPr>
              <a:xfrm>
                <a:off x="3828637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3"/>
              <p:cNvSpPr/>
              <p:nvPr/>
            </p:nvSpPr>
            <p:spPr>
              <a:xfrm>
                <a:off x="3849912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3"/>
              <p:cNvSpPr/>
              <p:nvPr/>
            </p:nvSpPr>
            <p:spPr>
              <a:xfrm>
                <a:off x="3868008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3"/>
              <p:cNvSpPr/>
              <p:nvPr/>
            </p:nvSpPr>
            <p:spPr>
              <a:xfrm>
                <a:off x="3884147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3"/>
              <p:cNvSpPr/>
              <p:nvPr/>
            </p:nvSpPr>
            <p:spPr>
              <a:xfrm>
                <a:off x="3757023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3"/>
              <p:cNvSpPr/>
              <p:nvPr/>
            </p:nvSpPr>
            <p:spPr>
              <a:xfrm>
                <a:off x="3734211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3"/>
              <p:cNvSpPr/>
              <p:nvPr/>
            </p:nvSpPr>
            <p:spPr>
              <a:xfrm>
                <a:off x="3712971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3"/>
              <p:cNvSpPr/>
              <p:nvPr/>
            </p:nvSpPr>
            <p:spPr>
              <a:xfrm>
                <a:off x="3694876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3"/>
              <p:cNvSpPr/>
              <p:nvPr/>
            </p:nvSpPr>
            <p:spPr>
              <a:xfrm>
                <a:off x="3678736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3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48"/>
                      <a:pt x="1104" y="3402"/>
                      <a:pt x="2456" y="3402"/>
                    </a:cubicBezTo>
                    <a:cubicBezTo>
                      <a:pt x="3819" y="3402"/>
                      <a:pt x="4911" y="2648"/>
                      <a:pt x="4911" y="1702"/>
                    </a:cubicBezTo>
                    <a:cubicBezTo>
                      <a:pt x="4911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3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48"/>
                      <a:pt x="3819" y="3402"/>
                      <a:pt x="2456" y="3402"/>
                    </a:cubicBezTo>
                    <a:cubicBezTo>
                      <a:pt x="1104" y="3402"/>
                      <a:pt x="1" y="2648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11" y="767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3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8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0"/>
                    </a:cubicBezTo>
                    <a:cubicBezTo>
                      <a:pt x="462" y="969"/>
                      <a:pt x="608" y="1025"/>
                      <a:pt x="777" y="1071"/>
                    </a:cubicBezTo>
                    <a:cubicBezTo>
                      <a:pt x="935" y="1104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4"/>
                      <a:pt x="2523" y="1251"/>
                      <a:pt x="2681" y="1330"/>
                    </a:cubicBezTo>
                    <a:cubicBezTo>
                      <a:pt x="2737" y="1363"/>
                      <a:pt x="2771" y="1397"/>
                      <a:pt x="2782" y="1420"/>
                    </a:cubicBezTo>
                    <a:cubicBezTo>
                      <a:pt x="2793" y="1453"/>
                      <a:pt x="2782" y="1465"/>
                      <a:pt x="2737" y="1487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7"/>
                    </a:cubicBezTo>
                    <a:cubicBezTo>
                      <a:pt x="2512" y="1476"/>
                      <a:pt x="2399" y="1408"/>
                      <a:pt x="2208" y="1307"/>
                    </a:cubicBezTo>
                    <a:lnTo>
                      <a:pt x="2050" y="1217"/>
                    </a:lnTo>
                    <a:lnTo>
                      <a:pt x="1408" y="1476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19" y="1828"/>
                      <a:pt x="2471" y="1829"/>
                      <a:pt x="2522" y="1829"/>
                    </a:cubicBezTo>
                    <a:cubicBezTo>
                      <a:pt x="2708" y="1829"/>
                      <a:pt x="2877" y="1811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2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6"/>
                      <a:pt x="2715" y="733"/>
                    </a:cubicBezTo>
                    <a:cubicBezTo>
                      <a:pt x="2579" y="688"/>
                      <a:pt x="2444" y="665"/>
                      <a:pt x="2332" y="654"/>
                    </a:cubicBezTo>
                    <a:cubicBezTo>
                      <a:pt x="2219" y="654"/>
                      <a:pt x="2028" y="654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20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1"/>
                      <a:pt x="958" y="406"/>
                    </a:cubicBezTo>
                    <a:cubicBezTo>
                      <a:pt x="1014" y="417"/>
                      <a:pt x="1093" y="462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3"/>
                      <a:pt x="1870" y="271"/>
                      <a:pt x="1847" y="248"/>
                    </a:cubicBezTo>
                    <a:cubicBezTo>
                      <a:pt x="1645" y="147"/>
                      <a:pt x="1442" y="79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1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3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2"/>
                      <a:pt x="1014" y="417"/>
                      <a:pt x="958" y="406"/>
                    </a:cubicBezTo>
                    <a:cubicBezTo>
                      <a:pt x="901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20"/>
                      <a:pt x="1081" y="665"/>
                      <a:pt x="1160" y="665"/>
                    </a:cubicBezTo>
                    <a:cubicBezTo>
                      <a:pt x="1250" y="676"/>
                      <a:pt x="1442" y="676"/>
                      <a:pt x="1757" y="665"/>
                    </a:cubicBezTo>
                    <a:cubicBezTo>
                      <a:pt x="2028" y="654"/>
                      <a:pt x="2219" y="654"/>
                      <a:pt x="2332" y="654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6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2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36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76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8"/>
                      <a:pt x="2512" y="1476"/>
                      <a:pt x="2568" y="1487"/>
                    </a:cubicBezTo>
                    <a:cubicBezTo>
                      <a:pt x="2625" y="1510"/>
                      <a:pt x="2681" y="1510"/>
                      <a:pt x="2737" y="1487"/>
                    </a:cubicBezTo>
                    <a:cubicBezTo>
                      <a:pt x="2782" y="1465"/>
                      <a:pt x="2793" y="1453"/>
                      <a:pt x="2782" y="1420"/>
                    </a:cubicBezTo>
                    <a:cubicBezTo>
                      <a:pt x="2771" y="1397"/>
                      <a:pt x="2737" y="1363"/>
                      <a:pt x="2681" y="1330"/>
                    </a:cubicBezTo>
                    <a:cubicBezTo>
                      <a:pt x="2523" y="1251"/>
                      <a:pt x="2411" y="1194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4"/>
                      <a:pt x="777" y="1071"/>
                    </a:cubicBezTo>
                    <a:cubicBezTo>
                      <a:pt x="608" y="1025"/>
                      <a:pt x="462" y="969"/>
                      <a:pt x="316" y="890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8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5" y="147"/>
                      <a:pt x="1847" y="248"/>
                    </a:cubicBezTo>
                    <a:cubicBezTo>
                      <a:pt x="1870" y="271"/>
                      <a:pt x="1915" y="293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lnTo>
                      <a:pt x="5982" y="1161"/>
                    </a:lnTo>
                    <a:cubicBezTo>
                      <a:pt x="5441" y="473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3"/>
              <p:cNvSpPr/>
              <p:nvPr/>
            </p:nvSpPr>
            <p:spPr>
              <a:xfrm>
                <a:off x="3674793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92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92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5982" y="1161"/>
                    </a:moveTo>
                    <a:cubicBezTo>
                      <a:pt x="5441" y="473"/>
                      <a:pt x="4393" y="0"/>
                      <a:pt x="3177" y="0"/>
                    </a:cubicBez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92"/>
                      <a:pt x="1420" y="0"/>
                      <a:pt x="3177" y="0"/>
                    </a:cubicBezTo>
                    <a:cubicBezTo>
                      <a:pt x="4934" y="0"/>
                      <a:pt x="6353" y="992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3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9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3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9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3"/>
              <p:cNvSpPr/>
              <p:nvPr/>
            </p:nvSpPr>
            <p:spPr>
              <a:xfrm>
                <a:off x="3781826" y="119020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03"/>
                      <a:pt x="1" y="980"/>
                      <a:pt x="1" y="957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3"/>
              <p:cNvSpPr/>
              <p:nvPr/>
            </p:nvSpPr>
            <p:spPr>
              <a:xfrm>
                <a:off x="3805825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3"/>
              <p:cNvSpPr/>
              <p:nvPr/>
            </p:nvSpPr>
            <p:spPr>
              <a:xfrm>
                <a:off x="3828637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3"/>
              <p:cNvSpPr/>
              <p:nvPr/>
            </p:nvSpPr>
            <p:spPr>
              <a:xfrm>
                <a:off x="3849912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3"/>
              <p:cNvSpPr/>
              <p:nvPr/>
            </p:nvSpPr>
            <p:spPr>
              <a:xfrm>
                <a:off x="3868008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3"/>
              <p:cNvSpPr/>
              <p:nvPr/>
            </p:nvSpPr>
            <p:spPr>
              <a:xfrm>
                <a:off x="3884147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3"/>
              <p:cNvSpPr/>
              <p:nvPr/>
            </p:nvSpPr>
            <p:spPr>
              <a:xfrm>
                <a:off x="3757023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3"/>
              <p:cNvSpPr/>
              <p:nvPr/>
            </p:nvSpPr>
            <p:spPr>
              <a:xfrm>
                <a:off x="3734211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3"/>
              <p:cNvSpPr/>
              <p:nvPr/>
            </p:nvSpPr>
            <p:spPr>
              <a:xfrm>
                <a:off x="3712971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3"/>
              <p:cNvSpPr/>
              <p:nvPr/>
            </p:nvSpPr>
            <p:spPr>
              <a:xfrm>
                <a:off x="3694876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3"/>
              <p:cNvSpPr/>
              <p:nvPr/>
            </p:nvSpPr>
            <p:spPr>
              <a:xfrm>
                <a:off x="3678736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3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55"/>
                      <a:pt x="1" y="1702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11" y="2636"/>
                      <a:pt x="4911" y="1702"/>
                    </a:cubicBezTo>
                    <a:cubicBezTo>
                      <a:pt x="4911" y="755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3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2"/>
                    </a:cubicBezTo>
                    <a:cubicBezTo>
                      <a:pt x="1" y="755"/>
                      <a:pt x="1104" y="1"/>
                      <a:pt x="2456" y="1"/>
                    </a:cubicBezTo>
                    <a:cubicBezTo>
                      <a:pt x="3819" y="1"/>
                      <a:pt x="4911" y="755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3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extrusionOk="0">
                    <a:moveTo>
                      <a:pt x="361" y="0"/>
                    </a:moveTo>
                    <a:lnTo>
                      <a:pt x="57" y="124"/>
                    </a:lnTo>
                    <a:lnTo>
                      <a:pt x="282" y="248"/>
                    </a:lnTo>
                    <a:cubicBezTo>
                      <a:pt x="90" y="349"/>
                      <a:pt x="0" y="462"/>
                      <a:pt x="0" y="563"/>
                    </a:cubicBezTo>
                    <a:cubicBezTo>
                      <a:pt x="11" y="676"/>
                      <a:pt x="113" y="789"/>
                      <a:pt x="316" y="901"/>
                    </a:cubicBezTo>
                    <a:cubicBezTo>
                      <a:pt x="462" y="980"/>
                      <a:pt x="608" y="1036"/>
                      <a:pt x="777" y="1081"/>
                    </a:cubicBezTo>
                    <a:cubicBezTo>
                      <a:pt x="935" y="1115"/>
                      <a:pt x="1081" y="1138"/>
                      <a:pt x="1217" y="1149"/>
                    </a:cubicBezTo>
                    <a:cubicBezTo>
                      <a:pt x="1341" y="1149"/>
                      <a:pt x="1577" y="1149"/>
                      <a:pt x="1904" y="1138"/>
                    </a:cubicBezTo>
                    <a:cubicBezTo>
                      <a:pt x="2095" y="1138"/>
                      <a:pt x="2230" y="1149"/>
                      <a:pt x="2320" y="1172"/>
                    </a:cubicBezTo>
                    <a:cubicBezTo>
                      <a:pt x="2411" y="1205"/>
                      <a:pt x="2523" y="1262"/>
                      <a:pt x="2681" y="1340"/>
                    </a:cubicBezTo>
                    <a:cubicBezTo>
                      <a:pt x="2737" y="1374"/>
                      <a:pt x="2771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09"/>
                      <a:pt x="2681" y="1515"/>
                      <a:pt x="2653" y="1515"/>
                    </a:cubicBezTo>
                    <a:cubicBezTo>
                      <a:pt x="2625" y="1515"/>
                      <a:pt x="2596" y="1509"/>
                      <a:pt x="2568" y="1498"/>
                    </a:cubicBezTo>
                    <a:cubicBezTo>
                      <a:pt x="2512" y="1476"/>
                      <a:pt x="2399" y="1419"/>
                      <a:pt x="2208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32" y="1566"/>
                    </a:lnTo>
                    <a:cubicBezTo>
                      <a:pt x="1836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69" y="1815"/>
                      <a:pt x="3019" y="1768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23" y="1656"/>
                    </a:lnTo>
                    <a:cubicBezTo>
                      <a:pt x="3514" y="1543"/>
                      <a:pt x="3593" y="1431"/>
                      <a:pt x="3559" y="1307"/>
                    </a:cubicBezTo>
                    <a:cubicBezTo>
                      <a:pt x="3537" y="1183"/>
                      <a:pt x="3402" y="1059"/>
                      <a:pt x="3154" y="924"/>
                    </a:cubicBezTo>
                    <a:cubicBezTo>
                      <a:pt x="3007" y="834"/>
                      <a:pt x="2861" y="777"/>
                      <a:pt x="2715" y="732"/>
                    </a:cubicBezTo>
                    <a:cubicBezTo>
                      <a:pt x="2579" y="698"/>
                      <a:pt x="2444" y="676"/>
                      <a:pt x="2332" y="665"/>
                    </a:cubicBezTo>
                    <a:cubicBezTo>
                      <a:pt x="2219" y="665"/>
                      <a:pt x="2028" y="665"/>
                      <a:pt x="1757" y="676"/>
                    </a:cubicBezTo>
                    <a:cubicBezTo>
                      <a:pt x="1547" y="676"/>
                      <a:pt x="1392" y="681"/>
                      <a:pt x="1285" y="681"/>
                    </a:cubicBezTo>
                    <a:cubicBezTo>
                      <a:pt x="1232" y="681"/>
                      <a:pt x="1190" y="680"/>
                      <a:pt x="1160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4"/>
                    </a:cubicBezTo>
                    <a:cubicBezTo>
                      <a:pt x="755" y="462"/>
                      <a:pt x="766" y="439"/>
                      <a:pt x="811" y="417"/>
                    </a:cubicBezTo>
                    <a:cubicBezTo>
                      <a:pt x="837" y="410"/>
                      <a:pt x="863" y="404"/>
                      <a:pt x="891" y="404"/>
                    </a:cubicBezTo>
                    <a:cubicBezTo>
                      <a:pt x="912" y="404"/>
                      <a:pt x="934" y="407"/>
                      <a:pt x="958" y="417"/>
                    </a:cubicBezTo>
                    <a:cubicBezTo>
                      <a:pt x="1014" y="428"/>
                      <a:pt x="1093" y="462"/>
                      <a:pt x="1217" y="530"/>
                    </a:cubicBezTo>
                    <a:lnTo>
                      <a:pt x="1329" y="59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64" y="334"/>
                      <a:pt x="1968" y="336"/>
                      <a:pt x="1971" y="338"/>
                    </a:cubicBezTo>
                    <a:lnTo>
                      <a:pt x="1971" y="32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09" y="301"/>
                      <a:pt x="1868" y="280"/>
                      <a:pt x="1847" y="259"/>
                    </a:cubicBezTo>
                    <a:cubicBezTo>
                      <a:pt x="1645" y="147"/>
                      <a:pt x="1442" y="79"/>
                      <a:pt x="1228" y="56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4" y="73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3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fill="none" extrusionOk="0">
                    <a:moveTo>
                      <a:pt x="1971" y="327"/>
                    </a:moveTo>
                    <a:lnTo>
                      <a:pt x="1329" y="597"/>
                    </a:lnTo>
                    <a:lnTo>
                      <a:pt x="1217" y="530"/>
                    </a:lnTo>
                    <a:cubicBezTo>
                      <a:pt x="1093" y="462"/>
                      <a:pt x="1014" y="428"/>
                      <a:pt x="958" y="417"/>
                    </a:cubicBezTo>
                    <a:cubicBezTo>
                      <a:pt x="901" y="394"/>
                      <a:pt x="856" y="406"/>
                      <a:pt x="811" y="417"/>
                    </a:cubicBezTo>
                    <a:cubicBezTo>
                      <a:pt x="766" y="439"/>
                      <a:pt x="755" y="462"/>
                      <a:pt x="766" y="484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60" y="676"/>
                    </a:cubicBezTo>
                    <a:cubicBezTo>
                      <a:pt x="1250" y="687"/>
                      <a:pt x="1442" y="676"/>
                      <a:pt x="1757" y="676"/>
                    </a:cubicBezTo>
                    <a:cubicBezTo>
                      <a:pt x="2028" y="665"/>
                      <a:pt x="2219" y="665"/>
                      <a:pt x="2332" y="665"/>
                    </a:cubicBezTo>
                    <a:cubicBezTo>
                      <a:pt x="2444" y="676"/>
                      <a:pt x="2579" y="698"/>
                      <a:pt x="2715" y="732"/>
                    </a:cubicBezTo>
                    <a:cubicBezTo>
                      <a:pt x="2861" y="777"/>
                      <a:pt x="3007" y="834"/>
                      <a:pt x="3154" y="924"/>
                    </a:cubicBezTo>
                    <a:cubicBezTo>
                      <a:pt x="3402" y="1059"/>
                      <a:pt x="3537" y="1183"/>
                      <a:pt x="3559" y="1307"/>
                    </a:cubicBezTo>
                    <a:cubicBezTo>
                      <a:pt x="3593" y="1431"/>
                      <a:pt x="3514" y="1543"/>
                      <a:pt x="3323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19" y="1768"/>
                    </a:lnTo>
                    <a:cubicBezTo>
                      <a:pt x="2839" y="1825"/>
                      <a:pt x="2613" y="1847"/>
                      <a:pt x="2365" y="1836"/>
                    </a:cubicBezTo>
                    <a:cubicBezTo>
                      <a:pt x="2118" y="1825"/>
                      <a:pt x="1836" y="1735"/>
                      <a:pt x="1532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08" y="1318"/>
                    </a:lnTo>
                    <a:cubicBezTo>
                      <a:pt x="2399" y="1419"/>
                      <a:pt x="2512" y="1476"/>
                      <a:pt x="2568" y="1498"/>
                    </a:cubicBezTo>
                    <a:cubicBezTo>
                      <a:pt x="2625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71" y="1408"/>
                      <a:pt x="2737" y="1374"/>
                      <a:pt x="2681" y="1340"/>
                    </a:cubicBezTo>
                    <a:cubicBezTo>
                      <a:pt x="2523" y="1262"/>
                      <a:pt x="2411" y="1205"/>
                      <a:pt x="2320" y="1172"/>
                    </a:cubicBezTo>
                    <a:cubicBezTo>
                      <a:pt x="2230" y="1149"/>
                      <a:pt x="2095" y="1138"/>
                      <a:pt x="1904" y="1138"/>
                    </a:cubicBezTo>
                    <a:cubicBezTo>
                      <a:pt x="1577" y="1149"/>
                      <a:pt x="1341" y="1149"/>
                      <a:pt x="1217" y="1149"/>
                    </a:cubicBezTo>
                    <a:cubicBezTo>
                      <a:pt x="1081" y="1138"/>
                      <a:pt x="935" y="1115"/>
                      <a:pt x="777" y="1081"/>
                    </a:cubicBezTo>
                    <a:cubicBezTo>
                      <a:pt x="608" y="1036"/>
                      <a:pt x="462" y="980"/>
                      <a:pt x="316" y="901"/>
                    </a:cubicBezTo>
                    <a:cubicBezTo>
                      <a:pt x="113" y="789"/>
                      <a:pt x="11" y="676"/>
                      <a:pt x="0" y="563"/>
                    </a:cubicBezTo>
                    <a:cubicBezTo>
                      <a:pt x="0" y="462"/>
                      <a:pt x="90" y="349"/>
                      <a:pt x="282" y="248"/>
                    </a:cubicBezTo>
                    <a:lnTo>
                      <a:pt x="57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6"/>
                      <a:pt x="1014" y="34"/>
                      <a:pt x="1228" y="56"/>
                    </a:cubicBezTo>
                    <a:cubicBezTo>
                      <a:pt x="1442" y="79"/>
                      <a:pt x="1645" y="147"/>
                      <a:pt x="1847" y="259"/>
                    </a:cubicBezTo>
                    <a:cubicBezTo>
                      <a:pt x="1870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3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lnTo>
                      <a:pt x="5982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3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3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fill="none" extrusionOk="0">
                    <a:moveTo>
                      <a:pt x="5982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3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3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3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3"/>
              <p:cNvSpPr/>
              <p:nvPr/>
            </p:nvSpPr>
            <p:spPr>
              <a:xfrm>
                <a:off x="3781826" y="111936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cubicBezTo>
                      <a:pt x="1" y="1003"/>
                      <a:pt x="1" y="981"/>
                      <a:pt x="1" y="947"/>
                    </a:cubicBez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3"/>
              <p:cNvSpPr/>
              <p:nvPr/>
            </p:nvSpPr>
            <p:spPr>
              <a:xfrm>
                <a:off x="3805825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3"/>
              <p:cNvSpPr/>
              <p:nvPr/>
            </p:nvSpPr>
            <p:spPr>
              <a:xfrm>
                <a:off x="3828637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3"/>
              <p:cNvSpPr/>
              <p:nvPr/>
            </p:nvSpPr>
            <p:spPr>
              <a:xfrm>
                <a:off x="3849912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3"/>
              <p:cNvSpPr/>
              <p:nvPr/>
            </p:nvSpPr>
            <p:spPr>
              <a:xfrm>
                <a:off x="3868008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3"/>
              <p:cNvSpPr/>
              <p:nvPr/>
            </p:nvSpPr>
            <p:spPr>
              <a:xfrm>
                <a:off x="3884147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3"/>
              <p:cNvSpPr/>
              <p:nvPr/>
            </p:nvSpPr>
            <p:spPr>
              <a:xfrm>
                <a:off x="3757023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3"/>
              <p:cNvSpPr/>
              <p:nvPr/>
            </p:nvSpPr>
            <p:spPr>
              <a:xfrm>
                <a:off x="3734211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3"/>
              <p:cNvSpPr/>
              <p:nvPr/>
            </p:nvSpPr>
            <p:spPr>
              <a:xfrm>
                <a:off x="3712971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3"/>
              <p:cNvSpPr/>
              <p:nvPr/>
            </p:nvSpPr>
            <p:spPr>
              <a:xfrm>
                <a:off x="3694876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3"/>
              <p:cNvSpPr/>
              <p:nvPr/>
            </p:nvSpPr>
            <p:spPr>
              <a:xfrm>
                <a:off x="3678736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3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11" y="2647"/>
                      <a:pt x="4911" y="1701"/>
                    </a:cubicBezTo>
                    <a:cubicBezTo>
                      <a:pt x="4911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3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fill="none" extrusionOk="0">
                    <a:moveTo>
                      <a:pt x="4911" y="1701"/>
                    </a:moveTo>
                    <a:cubicBezTo>
                      <a:pt x="4911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11" y="766"/>
                      <a:pt x="4911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3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9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1"/>
                    </a:cubicBezTo>
                    <a:cubicBezTo>
                      <a:pt x="462" y="969"/>
                      <a:pt x="608" y="1026"/>
                      <a:pt x="777" y="1071"/>
                    </a:cubicBezTo>
                    <a:cubicBezTo>
                      <a:pt x="935" y="1105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5"/>
                      <a:pt x="2523" y="1251"/>
                      <a:pt x="2681" y="1330"/>
                    </a:cubicBezTo>
                    <a:cubicBezTo>
                      <a:pt x="2737" y="1364"/>
                      <a:pt x="2771" y="1397"/>
                      <a:pt x="2782" y="1420"/>
                    </a:cubicBezTo>
                    <a:cubicBezTo>
                      <a:pt x="2793" y="1454"/>
                      <a:pt x="2782" y="1465"/>
                      <a:pt x="2737" y="1488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8"/>
                    </a:cubicBezTo>
                    <a:cubicBezTo>
                      <a:pt x="2512" y="1476"/>
                      <a:pt x="2399" y="1409"/>
                      <a:pt x="2208" y="1307"/>
                    </a:cubicBezTo>
                    <a:lnTo>
                      <a:pt x="2050" y="1217"/>
                    </a:lnTo>
                    <a:lnTo>
                      <a:pt x="1408" y="1488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3" y="1834"/>
                      <a:pt x="2884" y="1809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3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7"/>
                      <a:pt x="2715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4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32"/>
                      <a:pt x="879" y="564"/>
                    </a:cubicBezTo>
                    <a:cubicBezTo>
                      <a:pt x="822" y="530"/>
                      <a:pt x="777" y="508"/>
                      <a:pt x="766" y="474"/>
                    </a:cubicBezTo>
                    <a:cubicBezTo>
                      <a:pt x="755" y="451"/>
                      <a:pt x="766" y="429"/>
                      <a:pt x="811" y="418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2"/>
                      <a:pt x="958" y="406"/>
                    </a:cubicBezTo>
                    <a:cubicBezTo>
                      <a:pt x="1014" y="418"/>
                      <a:pt x="1093" y="463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70" y="271"/>
                      <a:pt x="1847" y="249"/>
                    </a:cubicBezTo>
                    <a:cubicBezTo>
                      <a:pt x="1645" y="147"/>
                      <a:pt x="1442" y="80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2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3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3"/>
                      <a:pt x="1014" y="418"/>
                      <a:pt x="958" y="406"/>
                    </a:cubicBezTo>
                    <a:cubicBezTo>
                      <a:pt x="901" y="395"/>
                      <a:pt x="856" y="395"/>
                      <a:pt x="811" y="418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508"/>
                      <a:pt x="822" y="530"/>
                      <a:pt x="879" y="564"/>
                    </a:cubicBezTo>
                    <a:cubicBezTo>
                      <a:pt x="991" y="632"/>
                      <a:pt x="1081" y="665"/>
                      <a:pt x="1160" y="665"/>
                    </a:cubicBezTo>
                    <a:cubicBezTo>
                      <a:pt x="1250" y="677"/>
                      <a:pt x="1442" y="677"/>
                      <a:pt x="1757" y="665"/>
                    </a:cubicBezTo>
                    <a:cubicBezTo>
                      <a:pt x="2028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7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3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48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88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9"/>
                      <a:pt x="2512" y="1476"/>
                      <a:pt x="2568" y="1488"/>
                    </a:cubicBezTo>
                    <a:cubicBezTo>
                      <a:pt x="2625" y="1510"/>
                      <a:pt x="2681" y="1510"/>
                      <a:pt x="2737" y="1488"/>
                    </a:cubicBezTo>
                    <a:cubicBezTo>
                      <a:pt x="2782" y="1465"/>
                      <a:pt x="2793" y="1454"/>
                      <a:pt x="2782" y="1420"/>
                    </a:cubicBezTo>
                    <a:cubicBezTo>
                      <a:pt x="2771" y="1397"/>
                      <a:pt x="2737" y="1364"/>
                      <a:pt x="2681" y="1330"/>
                    </a:cubicBezTo>
                    <a:cubicBezTo>
                      <a:pt x="2523" y="1251"/>
                      <a:pt x="2411" y="1195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5"/>
                      <a:pt x="777" y="1071"/>
                    </a:cubicBezTo>
                    <a:cubicBezTo>
                      <a:pt x="608" y="1026"/>
                      <a:pt x="462" y="969"/>
                      <a:pt x="316" y="891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9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5" y="147"/>
                      <a:pt x="1847" y="249"/>
                    </a:cubicBezTo>
                    <a:cubicBezTo>
                      <a:pt x="1870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74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74"/>
                      <a:pt x="4393" y="1"/>
                      <a:pt x="3188" y="1"/>
                    </a:cubicBez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4"/>
                      <a:pt x="4945" y="4405"/>
                      <a:pt x="3188" y="4405"/>
                    </a:cubicBezTo>
                    <a:cubicBezTo>
                      <a:pt x="1431" y="4405"/>
                      <a:pt x="0" y="3414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3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2"/>
                      <a:pt x="0" y="2208"/>
                    </a:cubicBezTo>
                    <a:cubicBezTo>
                      <a:pt x="0" y="3424"/>
                      <a:pt x="1431" y="4404"/>
                      <a:pt x="3188" y="4404"/>
                    </a:cubicBezTo>
                    <a:cubicBezTo>
                      <a:pt x="4945" y="4404"/>
                      <a:pt x="6364" y="3424"/>
                      <a:pt x="6364" y="2208"/>
                    </a:cubicBezTo>
                    <a:cubicBezTo>
                      <a:pt x="6364" y="992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3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4"/>
                      <a:pt x="4945" y="4404"/>
                      <a:pt x="3188" y="4404"/>
                    </a:cubicBezTo>
                    <a:cubicBezTo>
                      <a:pt x="1431" y="4404"/>
                      <a:pt x="0" y="3424"/>
                      <a:pt x="0" y="2208"/>
                    </a:cubicBezTo>
                    <a:cubicBezTo>
                      <a:pt x="0" y="992"/>
                      <a:pt x="1431" y="0"/>
                      <a:pt x="3188" y="0"/>
                    </a:cubicBezTo>
                    <a:cubicBezTo>
                      <a:pt x="4945" y="0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3"/>
              <p:cNvSpPr/>
              <p:nvPr/>
            </p:nvSpPr>
            <p:spPr>
              <a:xfrm>
                <a:off x="3958905" y="1358203"/>
                <a:ext cx="419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11" y="958"/>
                    </a:cubicBezTo>
                    <a:lnTo>
                      <a:pt x="1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3"/>
              <p:cNvSpPr/>
              <p:nvPr/>
            </p:nvSpPr>
            <p:spPr>
              <a:xfrm>
                <a:off x="3983289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3"/>
              <p:cNvSpPr/>
              <p:nvPr/>
            </p:nvSpPr>
            <p:spPr>
              <a:xfrm>
                <a:off x="400610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3"/>
              <p:cNvSpPr/>
              <p:nvPr/>
            </p:nvSpPr>
            <p:spPr>
              <a:xfrm>
                <a:off x="4027341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3"/>
              <p:cNvSpPr/>
              <p:nvPr/>
            </p:nvSpPr>
            <p:spPr>
              <a:xfrm>
                <a:off x="4045052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3"/>
              <p:cNvSpPr/>
              <p:nvPr/>
            </p:nvSpPr>
            <p:spPr>
              <a:xfrm>
                <a:off x="406157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3"/>
              <p:cNvSpPr/>
              <p:nvPr/>
            </p:nvSpPr>
            <p:spPr>
              <a:xfrm>
                <a:off x="3934487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3"/>
              <p:cNvSpPr/>
              <p:nvPr/>
            </p:nvSpPr>
            <p:spPr>
              <a:xfrm>
                <a:off x="391129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3"/>
              <p:cNvSpPr/>
              <p:nvPr/>
            </p:nvSpPr>
            <p:spPr>
              <a:xfrm>
                <a:off x="3890435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3"/>
              <p:cNvSpPr/>
              <p:nvPr/>
            </p:nvSpPr>
            <p:spPr>
              <a:xfrm>
                <a:off x="3872339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3"/>
              <p:cNvSpPr/>
              <p:nvPr/>
            </p:nvSpPr>
            <p:spPr>
              <a:xfrm>
                <a:off x="385581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3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3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3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1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62"/>
                      <a:pt x="12" y="564"/>
                    </a:cubicBezTo>
                    <a:cubicBezTo>
                      <a:pt x="23" y="676"/>
                      <a:pt x="125" y="789"/>
                      <a:pt x="327" y="902"/>
                    </a:cubicBezTo>
                    <a:cubicBezTo>
                      <a:pt x="462" y="980"/>
                      <a:pt x="620" y="1037"/>
                      <a:pt x="778" y="1071"/>
                    </a:cubicBezTo>
                    <a:cubicBezTo>
                      <a:pt x="947" y="1116"/>
                      <a:pt x="1093" y="1138"/>
                      <a:pt x="1217" y="1138"/>
                    </a:cubicBezTo>
                    <a:cubicBezTo>
                      <a:pt x="1285" y="1144"/>
                      <a:pt x="1375" y="1147"/>
                      <a:pt x="1489" y="1147"/>
                    </a:cubicBezTo>
                    <a:cubicBezTo>
                      <a:pt x="1603" y="1147"/>
                      <a:pt x="1741" y="1144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7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408"/>
                      <a:pt x="2794" y="1431"/>
                    </a:cubicBezTo>
                    <a:cubicBezTo>
                      <a:pt x="2805" y="1454"/>
                      <a:pt x="2783" y="1476"/>
                      <a:pt x="2738" y="1499"/>
                    </a:cubicBezTo>
                    <a:cubicBezTo>
                      <a:pt x="2715" y="1510"/>
                      <a:pt x="2690" y="1515"/>
                      <a:pt x="2663" y="1515"/>
                    </a:cubicBezTo>
                    <a:cubicBezTo>
                      <a:pt x="2636" y="1515"/>
                      <a:pt x="2608" y="1510"/>
                      <a:pt x="2580" y="1499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28"/>
                    </a:lnTo>
                    <a:lnTo>
                      <a:pt x="1409" y="1487"/>
                    </a:lnTo>
                    <a:lnTo>
                      <a:pt x="1544" y="1566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31"/>
                      <a:pt x="3571" y="1307"/>
                    </a:cubicBezTo>
                    <a:cubicBezTo>
                      <a:pt x="3549" y="1183"/>
                      <a:pt x="3413" y="1048"/>
                      <a:pt x="3166" y="924"/>
                    </a:cubicBezTo>
                    <a:cubicBezTo>
                      <a:pt x="3019" y="834"/>
                      <a:pt x="2873" y="778"/>
                      <a:pt x="2726" y="733"/>
                    </a:cubicBezTo>
                    <a:cubicBezTo>
                      <a:pt x="2580" y="699"/>
                      <a:pt x="2456" y="676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454" y="676"/>
                      <a:pt x="1251" y="676"/>
                      <a:pt x="1172" y="676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41"/>
                      <a:pt x="789" y="507"/>
                      <a:pt x="778" y="485"/>
                    </a:cubicBezTo>
                    <a:cubicBezTo>
                      <a:pt x="767" y="451"/>
                      <a:pt x="778" y="440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29"/>
                      <a:pt x="1104" y="462"/>
                      <a:pt x="1217" y="530"/>
                    </a:cubicBezTo>
                    <a:lnTo>
                      <a:pt x="1330" y="598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60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3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98"/>
                    </a:lnTo>
                    <a:lnTo>
                      <a:pt x="1217" y="530"/>
                    </a:lnTo>
                    <a:cubicBezTo>
                      <a:pt x="1104" y="462"/>
                      <a:pt x="1014" y="429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40"/>
                      <a:pt x="767" y="451"/>
                      <a:pt x="778" y="485"/>
                    </a:cubicBezTo>
                    <a:cubicBezTo>
                      <a:pt x="789" y="507"/>
                      <a:pt x="823" y="541"/>
                      <a:pt x="890" y="575"/>
                    </a:cubicBezTo>
                    <a:cubicBezTo>
                      <a:pt x="992" y="631"/>
                      <a:pt x="1093" y="665"/>
                      <a:pt x="1172" y="676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76"/>
                      <a:pt x="2580" y="699"/>
                      <a:pt x="2726" y="733"/>
                    </a:cubicBezTo>
                    <a:cubicBezTo>
                      <a:pt x="2873" y="778"/>
                      <a:pt x="3019" y="834"/>
                      <a:pt x="3166" y="924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31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66"/>
                    </a:cubicBezTo>
                    <a:lnTo>
                      <a:pt x="1409" y="1487"/>
                    </a:lnTo>
                    <a:lnTo>
                      <a:pt x="2051" y="1228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9"/>
                    </a:cubicBezTo>
                    <a:cubicBezTo>
                      <a:pt x="2636" y="1521"/>
                      <a:pt x="2693" y="1521"/>
                      <a:pt x="2738" y="1499"/>
                    </a:cubicBezTo>
                    <a:cubicBezTo>
                      <a:pt x="2783" y="1476"/>
                      <a:pt x="2805" y="1454"/>
                      <a:pt x="2794" y="1431"/>
                    </a:cubicBezTo>
                    <a:cubicBezTo>
                      <a:pt x="2783" y="1408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49"/>
                      <a:pt x="1352" y="1149"/>
                      <a:pt x="1217" y="1138"/>
                    </a:cubicBezTo>
                    <a:cubicBezTo>
                      <a:pt x="1093" y="1138"/>
                      <a:pt x="947" y="1116"/>
                      <a:pt x="778" y="1071"/>
                    </a:cubicBezTo>
                    <a:cubicBezTo>
                      <a:pt x="620" y="1037"/>
                      <a:pt x="462" y="980"/>
                      <a:pt x="327" y="902"/>
                    </a:cubicBezTo>
                    <a:cubicBezTo>
                      <a:pt x="125" y="789"/>
                      <a:pt x="23" y="676"/>
                      <a:pt x="12" y="564"/>
                    </a:cubicBezTo>
                    <a:cubicBezTo>
                      <a:pt x="1" y="462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1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60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62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3"/>
              <p:cNvSpPr/>
              <p:nvPr/>
            </p:nvSpPr>
            <p:spPr>
              <a:xfrm>
                <a:off x="3849895" y="117821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62"/>
                      <a:pt x="4393" y="1"/>
                      <a:pt x="3188" y="1"/>
                    </a:cubicBez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45" y="4405"/>
                      <a:pt x="3188" y="4405"/>
                    </a:cubicBezTo>
                    <a:cubicBezTo>
                      <a:pt x="1431" y="4405"/>
                      <a:pt x="0" y="3413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3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1"/>
                      <a:pt x="0" y="2208"/>
                    </a:cubicBezTo>
                    <a:cubicBezTo>
                      <a:pt x="0" y="3413"/>
                      <a:pt x="1431" y="4404"/>
                      <a:pt x="3188" y="4404"/>
                    </a:cubicBezTo>
                    <a:cubicBezTo>
                      <a:pt x="4945" y="4404"/>
                      <a:pt x="6364" y="3413"/>
                      <a:pt x="6364" y="2208"/>
                    </a:cubicBezTo>
                    <a:cubicBezTo>
                      <a:pt x="6364" y="991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3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13"/>
                      <a:pt x="4945" y="4404"/>
                      <a:pt x="3188" y="4404"/>
                    </a:cubicBezTo>
                    <a:cubicBezTo>
                      <a:pt x="1431" y="4404"/>
                      <a:pt x="0" y="3413"/>
                      <a:pt x="0" y="2208"/>
                    </a:cubicBezTo>
                    <a:cubicBezTo>
                      <a:pt x="0" y="991"/>
                      <a:pt x="1431" y="0"/>
                      <a:pt x="3188" y="0"/>
                    </a:cubicBezTo>
                    <a:cubicBezTo>
                      <a:pt x="4945" y="0"/>
                      <a:pt x="6364" y="991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3"/>
              <p:cNvSpPr/>
              <p:nvPr/>
            </p:nvSpPr>
            <p:spPr>
              <a:xfrm>
                <a:off x="3958905" y="1295252"/>
                <a:ext cx="419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26" fill="none" extrusionOk="0">
                    <a:moveTo>
                      <a:pt x="0" y="1025"/>
                    </a:moveTo>
                    <a:cubicBezTo>
                      <a:pt x="0" y="1003"/>
                      <a:pt x="0" y="980"/>
                      <a:pt x="11" y="947"/>
                    </a:cubicBezTo>
                    <a:lnTo>
                      <a:pt x="1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3"/>
              <p:cNvSpPr/>
              <p:nvPr/>
            </p:nvSpPr>
            <p:spPr>
              <a:xfrm>
                <a:off x="3983289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3"/>
              <p:cNvSpPr/>
              <p:nvPr/>
            </p:nvSpPr>
            <p:spPr>
              <a:xfrm>
                <a:off x="400610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3"/>
              <p:cNvSpPr/>
              <p:nvPr/>
            </p:nvSpPr>
            <p:spPr>
              <a:xfrm>
                <a:off x="4027341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3"/>
              <p:cNvSpPr/>
              <p:nvPr/>
            </p:nvSpPr>
            <p:spPr>
              <a:xfrm>
                <a:off x="4045052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7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3"/>
              <p:cNvSpPr/>
              <p:nvPr/>
            </p:nvSpPr>
            <p:spPr>
              <a:xfrm>
                <a:off x="406157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3"/>
              <p:cNvSpPr/>
              <p:nvPr/>
            </p:nvSpPr>
            <p:spPr>
              <a:xfrm>
                <a:off x="3934487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3"/>
              <p:cNvSpPr/>
              <p:nvPr/>
            </p:nvSpPr>
            <p:spPr>
              <a:xfrm>
                <a:off x="391129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3"/>
              <p:cNvSpPr/>
              <p:nvPr/>
            </p:nvSpPr>
            <p:spPr>
              <a:xfrm>
                <a:off x="3890435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3"/>
              <p:cNvSpPr/>
              <p:nvPr/>
            </p:nvSpPr>
            <p:spPr>
              <a:xfrm>
                <a:off x="3872339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3"/>
              <p:cNvSpPr/>
              <p:nvPr/>
            </p:nvSpPr>
            <p:spPr>
              <a:xfrm>
                <a:off x="385581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3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3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3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51"/>
                      <a:pt x="12" y="564"/>
                    </a:cubicBezTo>
                    <a:cubicBezTo>
                      <a:pt x="23" y="676"/>
                      <a:pt x="125" y="778"/>
                      <a:pt x="327" y="890"/>
                    </a:cubicBezTo>
                    <a:cubicBezTo>
                      <a:pt x="462" y="969"/>
                      <a:pt x="620" y="1037"/>
                      <a:pt x="778" y="1070"/>
                    </a:cubicBezTo>
                    <a:cubicBezTo>
                      <a:pt x="947" y="1115"/>
                      <a:pt x="1093" y="1138"/>
                      <a:pt x="1217" y="1138"/>
                    </a:cubicBezTo>
                    <a:cubicBezTo>
                      <a:pt x="1262" y="1142"/>
                      <a:pt x="1317" y="1143"/>
                      <a:pt x="1383" y="1143"/>
                    </a:cubicBezTo>
                    <a:cubicBezTo>
                      <a:pt x="1514" y="1143"/>
                      <a:pt x="1686" y="1138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6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397"/>
                      <a:pt x="2794" y="1431"/>
                    </a:cubicBezTo>
                    <a:cubicBezTo>
                      <a:pt x="2805" y="1453"/>
                      <a:pt x="2783" y="1476"/>
                      <a:pt x="2738" y="1487"/>
                    </a:cubicBezTo>
                    <a:cubicBezTo>
                      <a:pt x="2711" y="1500"/>
                      <a:pt x="2681" y="1506"/>
                      <a:pt x="2649" y="1506"/>
                    </a:cubicBezTo>
                    <a:cubicBezTo>
                      <a:pt x="2627" y="1506"/>
                      <a:pt x="2603" y="1503"/>
                      <a:pt x="2580" y="1498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17"/>
                    </a:lnTo>
                    <a:lnTo>
                      <a:pt x="1409" y="1487"/>
                    </a:lnTo>
                    <a:lnTo>
                      <a:pt x="1544" y="1555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20"/>
                      <a:pt x="3571" y="1307"/>
                    </a:cubicBezTo>
                    <a:cubicBezTo>
                      <a:pt x="3549" y="1183"/>
                      <a:pt x="3413" y="1048"/>
                      <a:pt x="3166" y="913"/>
                    </a:cubicBezTo>
                    <a:cubicBezTo>
                      <a:pt x="3019" y="834"/>
                      <a:pt x="2873" y="766"/>
                      <a:pt x="2726" y="733"/>
                    </a:cubicBezTo>
                    <a:cubicBezTo>
                      <a:pt x="2580" y="687"/>
                      <a:pt x="2456" y="665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611" y="671"/>
                      <a:pt x="1482" y="673"/>
                      <a:pt x="1382" y="673"/>
                    </a:cubicBezTo>
                    <a:cubicBezTo>
                      <a:pt x="1282" y="673"/>
                      <a:pt x="1211" y="671"/>
                      <a:pt x="1172" y="665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30"/>
                      <a:pt x="789" y="507"/>
                      <a:pt x="778" y="473"/>
                    </a:cubicBezTo>
                    <a:cubicBezTo>
                      <a:pt x="767" y="451"/>
                      <a:pt x="778" y="428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17"/>
                      <a:pt x="1104" y="462"/>
                      <a:pt x="1217" y="530"/>
                    </a:cubicBezTo>
                    <a:lnTo>
                      <a:pt x="1330" y="586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59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3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86"/>
                    </a:lnTo>
                    <a:lnTo>
                      <a:pt x="1217" y="530"/>
                    </a:lnTo>
                    <a:cubicBezTo>
                      <a:pt x="1104" y="462"/>
                      <a:pt x="1014" y="417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28"/>
                      <a:pt x="767" y="451"/>
                      <a:pt x="778" y="473"/>
                    </a:cubicBezTo>
                    <a:cubicBezTo>
                      <a:pt x="789" y="507"/>
                      <a:pt x="823" y="530"/>
                      <a:pt x="890" y="575"/>
                    </a:cubicBezTo>
                    <a:cubicBezTo>
                      <a:pt x="992" y="631"/>
                      <a:pt x="1093" y="665"/>
                      <a:pt x="1172" y="665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65"/>
                      <a:pt x="2580" y="687"/>
                      <a:pt x="2726" y="733"/>
                    </a:cubicBezTo>
                    <a:cubicBezTo>
                      <a:pt x="2873" y="766"/>
                      <a:pt x="3019" y="834"/>
                      <a:pt x="3166" y="913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20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55"/>
                    </a:cubicBezTo>
                    <a:lnTo>
                      <a:pt x="1409" y="1487"/>
                    </a:lnTo>
                    <a:lnTo>
                      <a:pt x="2051" y="1217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8"/>
                    </a:cubicBezTo>
                    <a:cubicBezTo>
                      <a:pt x="2636" y="1510"/>
                      <a:pt x="2693" y="1510"/>
                      <a:pt x="2738" y="1487"/>
                    </a:cubicBezTo>
                    <a:cubicBezTo>
                      <a:pt x="2783" y="1476"/>
                      <a:pt x="2805" y="1453"/>
                      <a:pt x="2794" y="1431"/>
                    </a:cubicBezTo>
                    <a:cubicBezTo>
                      <a:pt x="2783" y="1397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38"/>
                      <a:pt x="1352" y="1149"/>
                      <a:pt x="1217" y="1138"/>
                    </a:cubicBezTo>
                    <a:cubicBezTo>
                      <a:pt x="1093" y="1138"/>
                      <a:pt x="947" y="1115"/>
                      <a:pt x="778" y="1070"/>
                    </a:cubicBezTo>
                    <a:cubicBezTo>
                      <a:pt x="620" y="1037"/>
                      <a:pt x="462" y="969"/>
                      <a:pt x="327" y="890"/>
                    </a:cubicBezTo>
                    <a:cubicBezTo>
                      <a:pt x="125" y="778"/>
                      <a:pt x="23" y="676"/>
                      <a:pt x="12" y="564"/>
                    </a:cubicBezTo>
                    <a:cubicBezTo>
                      <a:pt x="1" y="451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59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solidFill>
                <a:schemeClr val="dk2"/>
              </a:solidFill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9" name="Google Shape;1119;p33"/>
            <p:cNvSpPr/>
            <p:nvPr/>
          </p:nvSpPr>
          <p:spPr>
            <a:xfrm>
              <a:off x="3794477" y="28759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3"/>
            <p:cNvSpPr/>
            <p:nvPr/>
          </p:nvSpPr>
          <p:spPr>
            <a:xfrm>
              <a:off x="3817289" y="28245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>
              <a:off x="3838529" y="27379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>
              <a:off x="3856660" y="26160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>
              <a:off x="3873183" y="241548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>
              <a:off x="3794477" y="224640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>
              <a:off x="3817289" y="219504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>
              <a:off x="3838529" y="21084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>
              <a:off x="3856660" y="19864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>
              <a:off x="3873183" y="17859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>
              <a:off x="3794477" y="160885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3817289" y="155750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5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>
              <a:off x="3838529" y="14712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>
              <a:off x="3856660" y="13489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3873183" y="11484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33"/>
          <p:cNvGrpSpPr/>
          <p:nvPr/>
        </p:nvGrpSpPr>
        <p:grpSpPr>
          <a:xfrm>
            <a:off x="511753" y="2579144"/>
            <a:ext cx="1060745" cy="736755"/>
            <a:chOff x="-1693165" y="2708310"/>
            <a:chExt cx="597737" cy="415167"/>
          </a:xfrm>
        </p:grpSpPr>
        <p:sp>
          <p:nvSpPr>
            <p:cNvPr id="1135" name="Google Shape;1135;p33"/>
            <p:cNvSpPr/>
            <p:nvPr/>
          </p:nvSpPr>
          <p:spPr>
            <a:xfrm>
              <a:off x="-1692362" y="2734091"/>
              <a:ext cx="596131" cy="389386"/>
            </a:xfrm>
            <a:custGeom>
              <a:avLst/>
              <a:gdLst/>
              <a:ahLst/>
              <a:cxnLst/>
              <a:rect l="l" t="t" r="r" b="b"/>
              <a:pathLst>
                <a:path w="17064" h="11146" extrusionOk="0">
                  <a:moveTo>
                    <a:pt x="7475" y="1"/>
                  </a:moveTo>
                  <a:cubicBezTo>
                    <a:pt x="7366" y="1"/>
                    <a:pt x="7259" y="29"/>
                    <a:pt x="7164" y="85"/>
                  </a:cubicBezTo>
                  <a:lnTo>
                    <a:pt x="642" y="3881"/>
                  </a:lnTo>
                  <a:cubicBezTo>
                    <a:pt x="529" y="3948"/>
                    <a:pt x="496" y="4072"/>
                    <a:pt x="541" y="4174"/>
                  </a:cubicBezTo>
                  <a:cubicBezTo>
                    <a:pt x="496" y="4275"/>
                    <a:pt x="529" y="4410"/>
                    <a:pt x="642" y="4467"/>
                  </a:cubicBezTo>
                  <a:lnTo>
                    <a:pt x="935" y="4647"/>
                  </a:lnTo>
                  <a:lnTo>
                    <a:pt x="135" y="5109"/>
                  </a:lnTo>
                  <a:cubicBezTo>
                    <a:pt x="34" y="5176"/>
                    <a:pt x="0" y="5300"/>
                    <a:pt x="45" y="5401"/>
                  </a:cubicBezTo>
                  <a:cubicBezTo>
                    <a:pt x="0" y="5503"/>
                    <a:pt x="34" y="5638"/>
                    <a:pt x="135" y="5706"/>
                  </a:cubicBezTo>
                  <a:lnTo>
                    <a:pt x="9304" y="11044"/>
                  </a:lnTo>
                  <a:cubicBezTo>
                    <a:pt x="9416" y="11112"/>
                    <a:pt x="9546" y="11146"/>
                    <a:pt x="9675" y="11146"/>
                  </a:cubicBezTo>
                  <a:cubicBezTo>
                    <a:pt x="9805" y="11146"/>
                    <a:pt x="9934" y="11112"/>
                    <a:pt x="10047" y="11044"/>
                  </a:cubicBezTo>
                  <a:lnTo>
                    <a:pt x="16366" y="7339"/>
                  </a:lnTo>
                  <a:cubicBezTo>
                    <a:pt x="16512" y="7249"/>
                    <a:pt x="16557" y="7091"/>
                    <a:pt x="16523" y="6956"/>
                  </a:cubicBezTo>
                  <a:cubicBezTo>
                    <a:pt x="16557" y="6809"/>
                    <a:pt x="16512" y="6652"/>
                    <a:pt x="16366" y="6573"/>
                  </a:cubicBezTo>
                  <a:lnTo>
                    <a:pt x="16219" y="6483"/>
                  </a:lnTo>
                  <a:lnTo>
                    <a:pt x="16873" y="6111"/>
                  </a:lnTo>
                  <a:cubicBezTo>
                    <a:pt x="17008" y="6021"/>
                    <a:pt x="17064" y="5863"/>
                    <a:pt x="17019" y="5728"/>
                  </a:cubicBezTo>
                  <a:cubicBezTo>
                    <a:pt x="17064" y="5582"/>
                    <a:pt x="17008" y="5424"/>
                    <a:pt x="16873" y="5345"/>
                  </a:cubicBezTo>
                  <a:lnTo>
                    <a:pt x="16861" y="5345"/>
                  </a:lnTo>
                  <a:lnTo>
                    <a:pt x="7794" y="85"/>
                  </a:lnTo>
                  <a:cubicBezTo>
                    <a:pt x="7693" y="29"/>
                    <a:pt x="7583" y="1"/>
                    <a:pt x="7475" y="1"/>
                  </a:cubicBez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-1693165" y="2758894"/>
              <a:ext cx="580410" cy="339813"/>
            </a:xfrm>
            <a:custGeom>
              <a:avLst/>
              <a:gdLst/>
              <a:ahLst/>
              <a:cxnLst/>
              <a:rect l="l" t="t" r="r" b="b"/>
              <a:pathLst>
                <a:path w="16614" h="9727" extrusionOk="0">
                  <a:moveTo>
                    <a:pt x="6999" y="0"/>
                  </a:moveTo>
                  <a:cubicBezTo>
                    <a:pt x="6891" y="0"/>
                    <a:pt x="6781" y="28"/>
                    <a:pt x="6680" y="85"/>
                  </a:cubicBezTo>
                  <a:lnTo>
                    <a:pt x="158" y="3881"/>
                  </a:lnTo>
                  <a:cubicBezTo>
                    <a:pt x="1" y="3971"/>
                    <a:pt x="1" y="4196"/>
                    <a:pt x="158" y="4286"/>
                  </a:cubicBezTo>
                  <a:lnTo>
                    <a:pt x="9327" y="9625"/>
                  </a:lnTo>
                  <a:cubicBezTo>
                    <a:pt x="9439" y="9692"/>
                    <a:pt x="9569" y="9726"/>
                    <a:pt x="9698" y="9726"/>
                  </a:cubicBezTo>
                  <a:cubicBezTo>
                    <a:pt x="9828" y="9726"/>
                    <a:pt x="9957" y="9692"/>
                    <a:pt x="10070" y="9625"/>
                  </a:cubicBezTo>
                  <a:lnTo>
                    <a:pt x="16389" y="5919"/>
                  </a:lnTo>
                  <a:cubicBezTo>
                    <a:pt x="16614" y="5795"/>
                    <a:pt x="16614" y="5469"/>
                    <a:pt x="16389" y="5345"/>
                  </a:cubicBezTo>
                  <a:lnTo>
                    <a:pt x="7310" y="85"/>
                  </a:lnTo>
                  <a:cubicBezTo>
                    <a:pt x="7215" y="28"/>
                    <a:pt x="7108" y="0"/>
                    <a:pt x="6999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>
              <a:off x="-1693165" y="2757916"/>
              <a:ext cx="580410" cy="341944"/>
            </a:xfrm>
            <a:custGeom>
              <a:avLst/>
              <a:gdLst/>
              <a:ahLst/>
              <a:cxnLst/>
              <a:rect l="l" t="t" r="r" b="b"/>
              <a:pathLst>
                <a:path w="16614" h="9788" fill="none" extrusionOk="0">
                  <a:moveTo>
                    <a:pt x="16389" y="5947"/>
                  </a:moveTo>
                  <a:lnTo>
                    <a:pt x="10070" y="9653"/>
                  </a:lnTo>
                  <a:cubicBezTo>
                    <a:pt x="9845" y="9788"/>
                    <a:pt x="9552" y="9788"/>
                    <a:pt x="9327" y="9653"/>
                  </a:cubicBezTo>
                  <a:lnTo>
                    <a:pt x="158" y="4314"/>
                  </a:lnTo>
                  <a:cubicBezTo>
                    <a:pt x="1" y="4224"/>
                    <a:pt x="1" y="3999"/>
                    <a:pt x="158" y="3909"/>
                  </a:cubicBezTo>
                  <a:lnTo>
                    <a:pt x="6680" y="113"/>
                  </a:lnTo>
                  <a:cubicBezTo>
                    <a:pt x="6882" y="0"/>
                    <a:pt x="7119" y="0"/>
                    <a:pt x="7310" y="113"/>
                  </a:cubicBezTo>
                  <a:lnTo>
                    <a:pt x="16389" y="5373"/>
                  </a:lnTo>
                  <a:cubicBezTo>
                    <a:pt x="16614" y="5497"/>
                    <a:pt x="16614" y="5823"/>
                    <a:pt x="16389" y="594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>
              <a:off x="-1693165" y="2752292"/>
              <a:ext cx="580410" cy="340092"/>
            </a:xfrm>
            <a:custGeom>
              <a:avLst/>
              <a:gdLst/>
              <a:ahLst/>
              <a:cxnLst/>
              <a:rect l="l" t="t" r="r" b="b"/>
              <a:pathLst>
                <a:path w="16614" h="9735" extrusionOk="0">
                  <a:moveTo>
                    <a:pt x="6999" y="1"/>
                  </a:moveTo>
                  <a:cubicBezTo>
                    <a:pt x="6891" y="1"/>
                    <a:pt x="6781" y="32"/>
                    <a:pt x="6680" y="94"/>
                  </a:cubicBezTo>
                  <a:lnTo>
                    <a:pt x="158" y="3889"/>
                  </a:lnTo>
                  <a:cubicBezTo>
                    <a:pt x="1" y="3979"/>
                    <a:pt x="1" y="4205"/>
                    <a:pt x="158" y="4295"/>
                  </a:cubicBezTo>
                  <a:lnTo>
                    <a:pt x="9327" y="9634"/>
                  </a:lnTo>
                  <a:cubicBezTo>
                    <a:pt x="9439" y="9701"/>
                    <a:pt x="9569" y="9735"/>
                    <a:pt x="9698" y="9735"/>
                  </a:cubicBezTo>
                  <a:cubicBezTo>
                    <a:pt x="9828" y="9735"/>
                    <a:pt x="9957" y="9701"/>
                    <a:pt x="10070" y="9634"/>
                  </a:cubicBezTo>
                  <a:lnTo>
                    <a:pt x="16389" y="5928"/>
                  </a:lnTo>
                  <a:cubicBezTo>
                    <a:pt x="16614" y="5804"/>
                    <a:pt x="16614" y="5477"/>
                    <a:pt x="16389" y="5354"/>
                  </a:cubicBezTo>
                  <a:lnTo>
                    <a:pt x="7310" y="94"/>
                  </a:lnTo>
                  <a:cubicBezTo>
                    <a:pt x="7215" y="32"/>
                    <a:pt x="7108" y="1"/>
                    <a:pt x="69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>
              <a:off x="-1693165" y="2751209"/>
              <a:ext cx="580410" cy="342363"/>
            </a:xfrm>
            <a:custGeom>
              <a:avLst/>
              <a:gdLst/>
              <a:ahLst/>
              <a:cxnLst/>
              <a:rect l="l" t="t" r="r" b="b"/>
              <a:pathLst>
                <a:path w="16614" h="9800" fill="none" extrusionOk="0">
                  <a:moveTo>
                    <a:pt x="16389" y="5959"/>
                  </a:moveTo>
                  <a:lnTo>
                    <a:pt x="10070" y="9665"/>
                  </a:lnTo>
                  <a:cubicBezTo>
                    <a:pt x="9845" y="9800"/>
                    <a:pt x="9552" y="9800"/>
                    <a:pt x="9327" y="9665"/>
                  </a:cubicBezTo>
                  <a:lnTo>
                    <a:pt x="158" y="4326"/>
                  </a:lnTo>
                  <a:cubicBezTo>
                    <a:pt x="1" y="4236"/>
                    <a:pt x="1" y="4010"/>
                    <a:pt x="158" y="3920"/>
                  </a:cubicBezTo>
                  <a:lnTo>
                    <a:pt x="6680" y="125"/>
                  </a:lnTo>
                  <a:cubicBezTo>
                    <a:pt x="6882" y="1"/>
                    <a:pt x="7119" y="1"/>
                    <a:pt x="7310" y="125"/>
                  </a:cubicBezTo>
                  <a:lnTo>
                    <a:pt x="16389" y="5385"/>
                  </a:lnTo>
                  <a:cubicBezTo>
                    <a:pt x="16614" y="5508"/>
                    <a:pt x="16614" y="5835"/>
                    <a:pt x="16389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-1545989" y="2855871"/>
              <a:ext cx="251043" cy="146413"/>
            </a:xfrm>
            <a:custGeom>
              <a:avLst/>
              <a:gdLst/>
              <a:ahLst/>
              <a:cxnLst/>
              <a:rect l="l" t="t" r="r" b="b"/>
              <a:pathLst>
                <a:path w="7186" h="4191" fill="none" extrusionOk="0">
                  <a:moveTo>
                    <a:pt x="7186" y="4191"/>
                  </a:moveTo>
                  <a:lnTo>
                    <a:pt x="0" y="1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-1564888" y="2868482"/>
              <a:ext cx="251078" cy="146413"/>
            </a:xfrm>
            <a:custGeom>
              <a:avLst/>
              <a:gdLst/>
              <a:ahLst/>
              <a:cxnLst/>
              <a:rect l="l" t="t" r="r" b="b"/>
              <a:pathLst>
                <a:path w="7187" h="4191" fill="none" extrusionOk="0">
                  <a:moveTo>
                    <a:pt x="7186" y="4190"/>
                  </a:moveTo>
                  <a:lnTo>
                    <a:pt x="0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-1590460" y="2881442"/>
              <a:ext cx="251078" cy="146028"/>
            </a:xfrm>
            <a:custGeom>
              <a:avLst/>
              <a:gdLst/>
              <a:ahLst/>
              <a:cxnLst/>
              <a:rect l="l" t="t" r="r" b="b"/>
              <a:pathLst>
                <a:path w="7187" h="4180" fill="none" extrusionOk="0">
                  <a:moveTo>
                    <a:pt x="7186" y="4179"/>
                  </a:moveTo>
                  <a:lnTo>
                    <a:pt x="0" y="1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-1298133" y="2907014"/>
              <a:ext cx="118884" cy="70534"/>
            </a:xfrm>
            <a:custGeom>
              <a:avLst/>
              <a:gdLst/>
              <a:ahLst/>
              <a:cxnLst/>
              <a:rect l="l" t="t" r="r" b="b"/>
              <a:pathLst>
                <a:path w="3403" h="2019" extrusionOk="0">
                  <a:moveTo>
                    <a:pt x="1707" y="1"/>
                  </a:moveTo>
                  <a:cubicBezTo>
                    <a:pt x="1662" y="1"/>
                    <a:pt x="1617" y="12"/>
                    <a:pt x="1578" y="35"/>
                  </a:cubicBezTo>
                  <a:lnTo>
                    <a:pt x="57" y="925"/>
                  </a:lnTo>
                  <a:cubicBezTo>
                    <a:pt x="1" y="958"/>
                    <a:pt x="1" y="1048"/>
                    <a:pt x="57" y="1082"/>
                  </a:cubicBezTo>
                  <a:lnTo>
                    <a:pt x="1555" y="1983"/>
                  </a:lnTo>
                  <a:cubicBezTo>
                    <a:pt x="1591" y="2007"/>
                    <a:pt x="1637" y="2019"/>
                    <a:pt x="1684" y="2019"/>
                  </a:cubicBezTo>
                  <a:cubicBezTo>
                    <a:pt x="1725" y="2019"/>
                    <a:pt x="1766" y="2010"/>
                    <a:pt x="1803" y="1995"/>
                  </a:cubicBezTo>
                  <a:lnTo>
                    <a:pt x="3312" y="1127"/>
                  </a:lnTo>
                  <a:cubicBezTo>
                    <a:pt x="3402" y="1082"/>
                    <a:pt x="3402" y="947"/>
                    <a:pt x="3312" y="902"/>
                  </a:cubicBezTo>
                  <a:lnTo>
                    <a:pt x="1837" y="35"/>
                  </a:lnTo>
                  <a:cubicBezTo>
                    <a:pt x="1797" y="12"/>
                    <a:pt x="1752" y="1"/>
                    <a:pt x="17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-1298133" y="2906630"/>
              <a:ext cx="118884" cy="71267"/>
            </a:xfrm>
            <a:custGeom>
              <a:avLst/>
              <a:gdLst/>
              <a:ahLst/>
              <a:cxnLst/>
              <a:rect l="l" t="t" r="r" b="b"/>
              <a:pathLst>
                <a:path w="3403" h="2040" fill="none" extrusionOk="0">
                  <a:moveTo>
                    <a:pt x="3312" y="1138"/>
                  </a:moveTo>
                  <a:lnTo>
                    <a:pt x="1803" y="2006"/>
                  </a:lnTo>
                  <a:cubicBezTo>
                    <a:pt x="1724" y="2039"/>
                    <a:pt x="1623" y="2039"/>
                    <a:pt x="1555" y="1994"/>
                  </a:cubicBezTo>
                  <a:lnTo>
                    <a:pt x="57" y="1093"/>
                  </a:lnTo>
                  <a:cubicBezTo>
                    <a:pt x="1" y="1059"/>
                    <a:pt x="1" y="969"/>
                    <a:pt x="57" y="936"/>
                  </a:cubicBezTo>
                  <a:lnTo>
                    <a:pt x="1578" y="46"/>
                  </a:lnTo>
                  <a:cubicBezTo>
                    <a:pt x="1657" y="1"/>
                    <a:pt x="1758" y="1"/>
                    <a:pt x="1837" y="46"/>
                  </a:cubicBezTo>
                  <a:lnTo>
                    <a:pt x="3312" y="913"/>
                  </a:lnTo>
                  <a:cubicBezTo>
                    <a:pt x="3402" y="958"/>
                    <a:pt x="3402" y="1093"/>
                    <a:pt x="3312" y="113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-1252091" y="2914490"/>
              <a:ext cx="62219" cy="36647"/>
            </a:xfrm>
            <a:custGeom>
              <a:avLst/>
              <a:gdLst/>
              <a:ahLst/>
              <a:cxnLst/>
              <a:rect l="l" t="t" r="r" b="b"/>
              <a:pathLst>
                <a:path w="1781" h="1049" fill="none" extrusionOk="0">
                  <a:moveTo>
                    <a:pt x="1780" y="1048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-1284334" y="2932201"/>
              <a:ext cx="62184" cy="36647"/>
            </a:xfrm>
            <a:custGeom>
              <a:avLst/>
              <a:gdLst/>
              <a:ahLst/>
              <a:cxnLst/>
              <a:rect l="l" t="t" r="r" b="b"/>
              <a:pathLst>
                <a:path w="1780" h="1049" fill="none" extrusionOk="0">
                  <a:moveTo>
                    <a:pt x="1780" y="1048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-1252475" y="2933005"/>
              <a:ext cx="62219" cy="37800"/>
            </a:xfrm>
            <a:custGeom>
              <a:avLst/>
              <a:gdLst/>
              <a:ahLst/>
              <a:cxnLst/>
              <a:rect l="l" t="t" r="r" b="b"/>
              <a:pathLst>
                <a:path w="1781" h="1082" fill="none" extrusionOk="0">
                  <a:moveTo>
                    <a:pt x="1780" y="0"/>
                  </a:moveTo>
                  <a:lnTo>
                    <a:pt x="0" y="1082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-1247374" y="2935345"/>
              <a:ext cx="31127" cy="18935"/>
            </a:xfrm>
            <a:custGeom>
              <a:avLst/>
              <a:gdLst/>
              <a:ahLst/>
              <a:cxnLst/>
              <a:rect l="l" t="t" r="r" b="b"/>
              <a:pathLst>
                <a:path w="891" h="542" fill="none" extrusionOk="0">
                  <a:moveTo>
                    <a:pt x="891" y="1"/>
                  </a:moveTo>
                  <a:lnTo>
                    <a:pt x="1" y="542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-1261138" y="2926298"/>
              <a:ext cx="30743" cy="18550"/>
            </a:xfrm>
            <a:custGeom>
              <a:avLst/>
              <a:gdLst/>
              <a:ahLst/>
              <a:cxnLst/>
              <a:rect l="l" t="t" r="r" b="b"/>
              <a:pathLst>
                <a:path w="880" h="531" fill="none" extrusionOk="0">
                  <a:moveTo>
                    <a:pt x="879" y="1"/>
                  </a:moveTo>
                  <a:lnTo>
                    <a:pt x="1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-1290238" y="2911765"/>
              <a:ext cx="61416" cy="36996"/>
            </a:xfrm>
            <a:custGeom>
              <a:avLst/>
              <a:gdLst/>
              <a:ahLst/>
              <a:cxnLst/>
              <a:rect l="l" t="t" r="r" b="b"/>
              <a:pathLst>
                <a:path w="1758" h="1059" fill="none" extrusionOk="0">
                  <a:moveTo>
                    <a:pt x="1757" y="0"/>
                  </a:moveTo>
                  <a:cubicBezTo>
                    <a:pt x="1746" y="23"/>
                    <a:pt x="0" y="1059"/>
                    <a:pt x="0" y="1059"/>
                  </a:cubicBez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-1675454" y="2715716"/>
              <a:ext cx="580026" cy="340092"/>
            </a:xfrm>
            <a:custGeom>
              <a:avLst/>
              <a:gdLst/>
              <a:ahLst/>
              <a:cxnLst/>
              <a:rect l="l" t="t" r="r" b="b"/>
              <a:pathLst>
                <a:path w="16603" h="9735" extrusionOk="0">
                  <a:moveTo>
                    <a:pt x="6991" y="0"/>
                  </a:moveTo>
                  <a:cubicBezTo>
                    <a:pt x="6882" y="0"/>
                    <a:pt x="6775" y="31"/>
                    <a:pt x="6680" y="93"/>
                  </a:cubicBezTo>
                  <a:lnTo>
                    <a:pt x="158" y="3889"/>
                  </a:lnTo>
                  <a:cubicBezTo>
                    <a:pt x="0" y="3979"/>
                    <a:pt x="0" y="4204"/>
                    <a:pt x="158" y="4294"/>
                  </a:cubicBezTo>
                  <a:lnTo>
                    <a:pt x="9315" y="9633"/>
                  </a:lnTo>
                  <a:cubicBezTo>
                    <a:pt x="9433" y="9701"/>
                    <a:pt x="9563" y="9734"/>
                    <a:pt x="9691" y="9734"/>
                  </a:cubicBezTo>
                  <a:cubicBezTo>
                    <a:pt x="9819" y="9734"/>
                    <a:pt x="9946" y="9701"/>
                    <a:pt x="10059" y="9633"/>
                  </a:cubicBezTo>
                  <a:lnTo>
                    <a:pt x="16377" y="5927"/>
                  </a:lnTo>
                  <a:cubicBezTo>
                    <a:pt x="16603" y="5804"/>
                    <a:pt x="16603" y="5477"/>
                    <a:pt x="16377" y="5353"/>
                  </a:cubicBezTo>
                  <a:lnTo>
                    <a:pt x="7310" y="93"/>
                  </a:lnTo>
                  <a:cubicBezTo>
                    <a:pt x="7209" y="31"/>
                    <a:pt x="7099" y="0"/>
                    <a:pt x="69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-1675454" y="2714633"/>
              <a:ext cx="580026" cy="342363"/>
            </a:xfrm>
            <a:custGeom>
              <a:avLst/>
              <a:gdLst/>
              <a:ahLst/>
              <a:cxnLst/>
              <a:rect l="l" t="t" r="r" b="b"/>
              <a:pathLst>
                <a:path w="16603" h="9800" fill="none" extrusionOk="0">
                  <a:moveTo>
                    <a:pt x="16377" y="5958"/>
                  </a:moveTo>
                  <a:lnTo>
                    <a:pt x="10059" y="9664"/>
                  </a:lnTo>
                  <a:cubicBezTo>
                    <a:pt x="9833" y="9799"/>
                    <a:pt x="9552" y="9799"/>
                    <a:pt x="9315" y="9664"/>
                  </a:cubicBezTo>
                  <a:lnTo>
                    <a:pt x="158" y="4325"/>
                  </a:lnTo>
                  <a:cubicBezTo>
                    <a:pt x="0" y="4235"/>
                    <a:pt x="0" y="4010"/>
                    <a:pt x="158" y="3920"/>
                  </a:cubicBezTo>
                  <a:lnTo>
                    <a:pt x="6680" y="124"/>
                  </a:lnTo>
                  <a:cubicBezTo>
                    <a:pt x="6871" y="0"/>
                    <a:pt x="7108" y="0"/>
                    <a:pt x="7310" y="124"/>
                  </a:cubicBezTo>
                  <a:lnTo>
                    <a:pt x="16377" y="5384"/>
                  </a:lnTo>
                  <a:cubicBezTo>
                    <a:pt x="16603" y="5508"/>
                    <a:pt x="16603" y="5835"/>
                    <a:pt x="16377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-1675454" y="2709323"/>
              <a:ext cx="580026" cy="340197"/>
            </a:xfrm>
            <a:custGeom>
              <a:avLst/>
              <a:gdLst/>
              <a:ahLst/>
              <a:cxnLst/>
              <a:rect l="l" t="t" r="r" b="b"/>
              <a:pathLst>
                <a:path w="16603" h="9738" extrusionOk="0">
                  <a:moveTo>
                    <a:pt x="6991" y="0"/>
                  </a:moveTo>
                  <a:cubicBezTo>
                    <a:pt x="6882" y="0"/>
                    <a:pt x="6775" y="28"/>
                    <a:pt x="6680" y="85"/>
                  </a:cubicBezTo>
                  <a:lnTo>
                    <a:pt x="158" y="3880"/>
                  </a:lnTo>
                  <a:cubicBezTo>
                    <a:pt x="0" y="3982"/>
                    <a:pt x="0" y="4207"/>
                    <a:pt x="158" y="4297"/>
                  </a:cubicBezTo>
                  <a:lnTo>
                    <a:pt x="9315" y="9636"/>
                  </a:lnTo>
                  <a:cubicBezTo>
                    <a:pt x="9433" y="9703"/>
                    <a:pt x="9563" y="9737"/>
                    <a:pt x="9691" y="9737"/>
                  </a:cubicBezTo>
                  <a:cubicBezTo>
                    <a:pt x="9819" y="9737"/>
                    <a:pt x="9946" y="9703"/>
                    <a:pt x="10059" y="9636"/>
                  </a:cubicBezTo>
                  <a:lnTo>
                    <a:pt x="16377" y="5930"/>
                  </a:lnTo>
                  <a:cubicBezTo>
                    <a:pt x="16603" y="5795"/>
                    <a:pt x="16603" y="5480"/>
                    <a:pt x="16377" y="5345"/>
                  </a:cubicBezTo>
                  <a:lnTo>
                    <a:pt x="7310" y="85"/>
                  </a:lnTo>
                  <a:cubicBezTo>
                    <a:pt x="7209" y="28"/>
                    <a:pt x="7099" y="0"/>
                    <a:pt x="69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-1675454" y="2708310"/>
              <a:ext cx="580026" cy="342398"/>
            </a:xfrm>
            <a:custGeom>
              <a:avLst/>
              <a:gdLst/>
              <a:ahLst/>
              <a:cxnLst/>
              <a:rect l="l" t="t" r="r" b="b"/>
              <a:pathLst>
                <a:path w="16603" h="9801" fill="none" extrusionOk="0">
                  <a:moveTo>
                    <a:pt x="16377" y="5959"/>
                  </a:moveTo>
                  <a:lnTo>
                    <a:pt x="10059" y="9665"/>
                  </a:lnTo>
                  <a:cubicBezTo>
                    <a:pt x="9833" y="9800"/>
                    <a:pt x="9552" y="9800"/>
                    <a:pt x="9315" y="9665"/>
                  </a:cubicBezTo>
                  <a:lnTo>
                    <a:pt x="158" y="4326"/>
                  </a:lnTo>
                  <a:cubicBezTo>
                    <a:pt x="0" y="4236"/>
                    <a:pt x="0" y="4011"/>
                    <a:pt x="158" y="3909"/>
                  </a:cubicBezTo>
                  <a:lnTo>
                    <a:pt x="6680" y="114"/>
                  </a:lnTo>
                  <a:cubicBezTo>
                    <a:pt x="6871" y="1"/>
                    <a:pt x="7108" y="1"/>
                    <a:pt x="7310" y="114"/>
                  </a:cubicBezTo>
                  <a:lnTo>
                    <a:pt x="16377" y="5374"/>
                  </a:lnTo>
                  <a:cubicBezTo>
                    <a:pt x="16603" y="5509"/>
                    <a:pt x="16603" y="5824"/>
                    <a:pt x="16377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-1528312" y="2813007"/>
              <a:ext cx="251078" cy="146378"/>
            </a:xfrm>
            <a:custGeom>
              <a:avLst/>
              <a:gdLst/>
              <a:ahLst/>
              <a:cxnLst/>
              <a:rect l="l" t="t" r="r" b="b"/>
              <a:pathLst>
                <a:path w="7187" h="4190" fill="none" extrusionOk="0">
                  <a:moveTo>
                    <a:pt x="7187" y="4190"/>
                  </a:moveTo>
                  <a:lnTo>
                    <a:pt x="1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-1547596" y="2825583"/>
              <a:ext cx="251078" cy="146413"/>
            </a:xfrm>
            <a:custGeom>
              <a:avLst/>
              <a:gdLst/>
              <a:ahLst/>
              <a:cxnLst/>
              <a:rect l="l" t="t" r="r" b="b"/>
              <a:pathLst>
                <a:path w="7187" h="4191" fill="none" extrusionOk="0">
                  <a:moveTo>
                    <a:pt x="7187" y="4190"/>
                  </a:moveTo>
                  <a:lnTo>
                    <a:pt x="1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-1572748" y="2838579"/>
              <a:ext cx="251078" cy="145993"/>
            </a:xfrm>
            <a:custGeom>
              <a:avLst/>
              <a:gdLst/>
              <a:ahLst/>
              <a:cxnLst/>
              <a:rect l="l" t="t" r="r" b="b"/>
              <a:pathLst>
                <a:path w="7187" h="4179" fill="none" extrusionOk="0">
                  <a:moveTo>
                    <a:pt x="7186" y="4179"/>
                  </a:moveTo>
                  <a:lnTo>
                    <a:pt x="0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-1280806" y="2864150"/>
              <a:ext cx="119268" cy="70499"/>
            </a:xfrm>
            <a:custGeom>
              <a:avLst/>
              <a:gdLst/>
              <a:ahLst/>
              <a:cxnLst/>
              <a:rect l="l" t="t" r="r" b="b"/>
              <a:pathLst>
                <a:path w="3414" h="2018" extrusionOk="0">
                  <a:moveTo>
                    <a:pt x="1707" y="0"/>
                  </a:moveTo>
                  <a:cubicBezTo>
                    <a:pt x="1662" y="0"/>
                    <a:pt x="1617" y="11"/>
                    <a:pt x="1577" y="34"/>
                  </a:cubicBezTo>
                  <a:lnTo>
                    <a:pt x="68" y="924"/>
                  </a:lnTo>
                  <a:cubicBezTo>
                    <a:pt x="0" y="958"/>
                    <a:pt x="0" y="1048"/>
                    <a:pt x="68" y="1082"/>
                  </a:cubicBezTo>
                  <a:lnTo>
                    <a:pt x="1555" y="1983"/>
                  </a:lnTo>
                  <a:cubicBezTo>
                    <a:pt x="1597" y="2007"/>
                    <a:pt x="1643" y="2018"/>
                    <a:pt x="1688" y="2018"/>
                  </a:cubicBezTo>
                  <a:cubicBezTo>
                    <a:pt x="1727" y="2018"/>
                    <a:pt x="1766" y="2010"/>
                    <a:pt x="1803" y="1994"/>
                  </a:cubicBezTo>
                  <a:lnTo>
                    <a:pt x="3323" y="1127"/>
                  </a:lnTo>
                  <a:lnTo>
                    <a:pt x="3312" y="1127"/>
                  </a:lnTo>
                  <a:cubicBezTo>
                    <a:pt x="3402" y="1082"/>
                    <a:pt x="3413" y="946"/>
                    <a:pt x="3323" y="901"/>
                  </a:cubicBezTo>
                  <a:lnTo>
                    <a:pt x="1836" y="34"/>
                  </a:lnTo>
                  <a:cubicBezTo>
                    <a:pt x="1797" y="11"/>
                    <a:pt x="1752" y="0"/>
                    <a:pt x="1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-1280806" y="2863731"/>
              <a:ext cx="119268" cy="71267"/>
            </a:xfrm>
            <a:custGeom>
              <a:avLst/>
              <a:gdLst/>
              <a:ahLst/>
              <a:cxnLst/>
              <a:rect l="l" t="t" r="r" b="b"/>
              <a:pathLst>
                <a:path w="3414" h="2040" fill="none" extrusionOk="0">
                  <a:moveTo>
                    <a:pt x="3323" y="1139"/>
                  </a:moveTo>
                  <a:lnTo>
                    <a:pt x="1803" y="2006"/>
                  </a:lnTo>
                  <a:cubicBezTo>
                    <a:pt x="1724" y="2040"/>
                    <a:pt x="1634" y="2040"/>
                    <a:pt x="1555" y="1995"/>
                  </a:cubicBezTo>
                  <a:lnTo>
                    <a:pt x="68" y="1094"/>
                  </a:lnTo>
                  <a:cubicBezTo>
                    <a:pt x="0" y="1060"/>
                    <a:pt x="0" y="970"/>
                    <a:pt x="68" y="936"/>
                  </a:cubicBezTo>
                  <a:lnTo>
                    <a:pt x="1577" y="46"/>
                  </a:lnTo>
                  <a:cubicBezTo>
                    <a:pt x="1656" y="1"/>
                    <a:pt x="1758" y="1"/>
                    <a:pt x="1836" y="46"/>
                  </a:cubicBezTo>
                  <a:lnTo>
                    <a:pt x="3323" y="913"/>
                  </a:lnTo>
                  <a:cubicBezTo>
                    <a:pt x="3413" y="958"/>
                    <a:pt x="3402" y="1094"/>
                    <a:pt x="3312" y="113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-1234379" y="2871626"/>
              <a:ext cx="61800" cy="36612"/>
            </a:xfrm>
            <a:custGeom>
              <a:avLst/>
              <a:gdLst/>
              <a:ahLst/>
              <a:cxnLst/>
              <a:rect l="l" t="t" r="r" b="b"/>
              <a:pathLst>
                <a:path w="1769" h="1048" fill="none" extrusionOk="0">
                  <a:moveTo>
                    <a:pt x="1769" y="1048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-1266658" y="2889338"/>
              <a:ext cx="61835" cy="36612"/>
            </a:xfrm>
            <a:custGeom>
              <a:avLst/>
              <a:gdLst/>
              <a:ahLst/>
              <a:cxnLst/>
              <a:rect l="l" t="t" r="r" b="b"/>
              <a:pathLst>
                <a:path w="1770" h="1048" fill="none" extrusionOk="0">
                  <a:moveTo>
                    <a:pt x="1769" y="1048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-1235148" y="2890106"/>
              <a:ext cx="62569" cy="37415"/>
            </a:xfrm>
            <a:custGeom>
              <a:avLst/>
              <a:gdLst/>
              <a:ahLst/>
              <a:cxnLst/>
              <a:rect l="l" t="t" r="r" b="b"/>
              <a:pathLst>
                <a:path w="1791" h="1071" fill="none" extrusionOk="0">
                  <a:moveTo>
                    <a:pt x="1791" y="1"/>
                  </a:moveTo>
                  <a:lnTo>
                    <a:pt x="0" y="107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-1229663" y="2892482"/>
              <a:ext cx="30743" cy="18516"/>
            </a:xfrm>
            <a:custGeom>
              <a:avLst/>
              <a:gdLst/>
              <a:ahLst/>
              <a:cxnLst/>
              <a:rect l="l" t="t" r="r" b="b"/>
              <a:pathLst>
                <a:path w="880" h="530" fill="none" extrusionOk="0">
                  <a:moveTo>
                    <a:pt x="879" y="0"/>
                  </a:moveTo>
                  <a:lnTo>
                    <a:pt x="1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-1243811" y="2883434"/>
              <a:ext cx="30708" cy="18516"/>
            </a:xfrm>
            <a:custGeom>
              <a:avLst/>
              <a:gdLst/>
              <a:ahLst/>
              <a:cxnLst/>
              <a:rect l="l" t="t" r="r" b="b"/>
              <a:pathLst>
                <a:path w="879" h="530" fill="none" extrusionOk="0">
                  <a:moveTo>
                    <a:pt x="879" y="0"/>
                  </a:moveTo>
                  <a:lnTo>
                    <a:pt x="0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53115940"/>
      </p:ext>
    </p:extLst>
  </p:cSld>
  <p:clrMapOvr>
    <a:masterClrMapping/>
  </p:clrMapOvr>
  <p:transition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4722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06" name="Google Shape;606;p31"/>
          <p:cNvSpPr txBox="1">
            <a:spLocks noGrp="1"/>
          </p:cNvSpPr>
          <p:nvPr>
            <p:ph type="title" idx="2"/>
          </p:nvPr>
        </p:nvSpPr>
        <p:spPr>
          <a:xfrm>
            <a:off x="367385" y="1937050"/>
            <a:ext cx="7347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07" name="Google Shape;607;p31"/>
          <p:cNvSpPr txBox="1">
            <a:spLocks noGrp="1"/>
          </p:cNvSpPr>
          <p:nvPr>
            <p:ph type="title" idx="3"/>
          </p:nvPr>
        </p:nvSpPr>
        <p:spPr>
          <a:xfrm>
            <a:off x="3417425" y="1937061"/>
            <a:ext cx="7347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608" name="Google Shape;608;p31"/>
          <p:cNvSpPr txBox="1">
            <a:spLocks noGrp="1"/>
          </p:cNvSpPr>
          <p:nvPr>
            <p:ph type="title" idx="4"/>
          </p:nvPr>
        </p:nvSpPr>
        <p:spPr>
          <a:xfrm>
            <a:off x="367385" y="2927345"/>
            <a:ext cx="7347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09" name="Google Shape;609;p31"/>
          <p:cNvSpPr txBox="1">
            <a:spLocks noGrp="1"/>
          </p:cNvSpPr>
          <p:nvPr>
            <p:ph type="title" idx="5"/>
          </p:nvPr>
        </p:nvSpPr>
        <p:spPr>
          <a:xfrm>
            <a:off x="3417425" y="2927347"/>
            <a:ext cx="734700" cy="66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12" name="Google Shape;612;p31"/>
          <p:cNvSpPr txBox="1">
            <a:spLocks noGrp="1"/>
          </p:cNvSpPr>
          <p:nvPr>
            <p:ph type="subTitle" idx="1"/>
          </p:nvPr>
        </p:nvSpPr>
        <p:spPr>
          <a:xfrm>
            <a:off x="1253435" y="2046251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sp>
        <p:nvSpPr>
          <p:cNvPr id="613" name="Google Shape;613;p31"/>
          <p:cNvSpPr txBox="1">
            <a:spLocks noGrp="1"/>
          </p:cNvSpPr>
          <p:nvPr>
            <p:ph type="subTitle" idx="8"/>
          </p:nvPr>
        </p:nvSpPr>
        <p:spPr>
          <a:xfrm>
            <a:off x="1253435" y="3036541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</a:t>
            </a:r>
            <a:endParaRPr dirty="0"/>
          </a:p>
        </p:txBody>
      </p:sp>
      <p:sp>
        <p:nvSpPr>
          <p:cNvPr id="615" name="Google Shape;615;p31"/>
          <p:cNvSpPr txBox="1">
            <a:spLocks noGrp="1"/>
          </p:cNvSpPr>
          <p:nvPr>
            <p:ph type="subTitle" idx="13"/>
          </p:nvPr>
        </p:nvSpPr>
        <p:spPr>
          <a:xfrm>
            <a:off x="4303475" y="2046259"/>
            <a:ext cx="257855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Pre-processing</a:t>
            </a:r>
            <a:endParaRPr dirty="0"/>
          </a:p>
        </p:txBody>
      </p:sp>
      <p:sp>
        <p:nvSpPr>
          <p:cNvPr id="616" name="Google Shape;616;p31"/>
          <p:cNvSpPr txBox="1">
            <a:spLocks noGrp="1"/>
          </p:cNvSpPr>
          <p:nvPr>
            <p:ph type="subTitle" idx="14"/>
          </p:nvPr>
        </p:nvSpPr>
        <p:spPr>
          <a:xfrm>
            <a:off x="4303475" y="3036549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Model</a:t>
            </a:r>
            <a:endParaRPr dirty="0"/>
          </a:p>
        </p:txBody>
      </p:sp>
      <p:sp>
        <p:nvSpPr>
          <p:cNvPr id="618" name="Google Shape;618;p31"/>
          <p:cNvSpPr/>
          <p:nvPr/>
        </p:nvSpPr>
        <p:spPr>
          <a:xfrm>
            <a:off x="7509434" y="399109"/>
            <a:ext cx="140400" cy="140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9" name="Google Shape;619;p31"/>
          <p:cNvSpPr/>
          <p:nvPr/>
        </p:nvSpPr>
        <p:spPr>
          <a:xfrm>
            <a:off x="8953671" y="4745696"/>
            <a:ext cx="140400" cy="140400"/>
          </a:xfrm>
          <a:prstGeom prst="ellipse">
            <a:avLst/>
          </a:prstGeom>
          <a:solidFill>
            <a:srgbClr val="000000">
              <a:alpha val="12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1"/>
          <p:cNvSpPr/>
          <p:nvPr/>
        </p:nvSpPr>
        <p:spPr>
          <a:xfrm>
            <a:off x="7917901" y="208301"/>
            <a:ext cx="1226100" cy="1226100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000000">
              <a:alpha val="12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1" name="Google Shape;621;p31"/>
          <p:cNvGrpSpPr/>
          <p:nvPr/>
        </p:nvGrpSpPr>
        <p:grpSpPr>
          <a:xfrm>
            <a:off x="7696027" y="2870878"/>
            <a:ext cx="1133720" cy="1133717"/>
            <a:chOff x="10173800" y="2018150"/>
            <a:chExt cx="1448103" cy="1448100"/>
          </a:xfrm>
        </p:grpSpPr>
        <p:sp>
          <p:nvSpPr>
            <p:cNvPr id="622" name="Google Shape;622;p31"/>
            <p:cNvSpPr/>
            <p:nvPr/>
          </p:nvSpPr>
          <p:spPr>
            <a:xfrm>
              <a:off x="10173800" y="2018150"/>
              <a:ext cx="1448100" cy="1448100"/>
            </a:xfrm>
            <a:prstGeom prst="donut">
              <a:avLst>
                <a:gd name="adj" fmla="val 20968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 flipH="1">
              <a:off x="10173803" y="2018150"/>
              <a:ext cx="1448100" cy="1448100"/>
            </a:xfrm>
            <a:prstGeom prst="blockArc">
              <a:avLst>
                <a:gd name="adj1" fmla="val 10800000"/>
                <a:gd name="adj2" fmla="val 16161326"/>
                <a:gd name="adj3" fmla="val 20401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624;p31"/>
          <p:cNvGrpSpPr/>
          <p:nvPr/>
        </p:nvGrpSpPr>
        <p:grpSpPr>
          <a:xfrm>
            <a:off x="7649815" y="3789985"/>
            <a:ext cx="1226139" cy="1052197"/>
            <a:chOff x="3337647" y="-19723"/>
            <a:chExt cx="543453" cy="466358"/>
          </a:xfrm>
        </p:grpSpPr>
        <p:grpSp>
          <p:nvGrpSpPr>
            <p:cNvPr id="625" name="Google Shape;625;p31"/>
            <p:cNvGrpSpPr/>
            <p:nvPr/>
          </p:nvGrpSpPr>
          <p:grpSpPr>
            <a:xfrm>
              <a:off x="3337647" y="-19723"/>
              <a:ext cx="543453" cy="466358"/>
              <a:chOff x="3670072" y="965127"/>
              <a:chExt cx="543453" cy="466358"/>
            </a:xfrm>
          </p:grpSpPr>
          <p:sp>
            <p:nvSpPr>
              <p:cNvPr id="626" name="Google Shape;626;p31"/>
              <p:cNvSpPr/>
              <p:nvPr/>
            </p:nvSpPr>
            <p:spPr>
              <a:xfrm>
                <a:off x="3670077" y="1171687"/>
                <a:ext cx="543449" cy="259798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6748" extrusionOk="0">
                    <a:moveTo>
                      <a:pt x="23" y="1"/>
                    </a:moveTo>
                    <a:cubicBezTo>
                      <a:pt x="35" y="46"/>
                      <a:pt x="35" y="80"/>
                      <a:pt x="46" y="125"/>
                    </a:cubicBezTo>
                    <a:cubicBezTo>
                      <a:pt x="12" y="249"/>
                      <a:pt x="1" y="372"/>
                      <a:pt x="1" y="508"/>
                    </a:cubicBezTo>
                    <a:cubicBezTo>
                      <a:pt x="1" y="586"/>
                      <a:pt x="1" y="654"/>
                      <a:pt x="12" y="733"/>
                    </a:cubicBezTo>
                    <a:lnTo>
                      <a:pt x="1" y="1397"/>
                    </a:lnTo>
                    <a:cubicBezTo>
                      <a:pt x="1" y="1454"/>
                      <a:pt x="1" y="1499"/>
                      <a:pt x="1" y="1544"/>
                    </a:cubicBezTo>
                    <a:cubicBezTo>
                      <a:pt x="1" y="1916"/>
                      <a:pt x="125" y="2265"/>
                      <a:pt x="361" y="2569"/>
                    </a:cubicBezTo>
                    <a:cubicBezTo>
                      <a:pt x="372" y="2580"/>
                      <a:pt x="384" y="2591"/>
                      <a:pt x="395" y="2614"/>
                    </a:cubicBezTo>
                    <a:cubicBezTo>
                      <a:pt x="936" y="3290"/>
                      <a:pt x="1983" y="3740"/>
                      <a:pt x="3177" y="3740"/>
                    </a:cubicBezTo>
                    <a:cubicBezTo>
                      <a:pt x="3898" y="3740"/>
                      <a:pt x="4551" y="3582"/>
                      <a:pt x="5092" y="3301"/>
                    </a:cubicBezTo>
                    <a:lnTo>
                      <a:pt x="5092" y="3301"/>
                    </a:lnTo>
                    <a:cubicBezTo>
                      <a:pt x="5081" y="3368"/>
                      <a:pt x="5069" y="3436"/>
                      <a:pt x="5069" y="3504"/>
                    </a:cubicBezTo>
                    <a:cubicBezTo>
                      <a:pt x="5069" y="3582"/>
                      <a:pt x="5081" y="3661"/>
                      <a:pt x="5092" y="3740"/>
                    </a:cubicBezTo>
                    <a:lnTo>
                      <a:pt x="5081" y="4405"/>
                    </a:lnTo>
                    <a:cubicBezTo>
                      <a:pt x="5081" y="4450"/>
                      <a:pt x="5069" y="4506"/>
                      <a:pt x="5069" y="4551"/>
                    </a:cubicBezTo>
                    <a:cubicBezTo>
                      <a:pt x="5069" y="4698"/>
                      <a:pt x="5092" y="4844"/>
                      <a:pt x="5137" y="4990"/>
                    </a:cubicBezTo>
                    <a:cubicBezTo>
                      <a:pt x="5430" y="5993"/>
                      <a:pt x="6714" y="6747"/>
                      <a:pt x="8257" y="6747"/>
                    </a:cubicBezTo>
                    <a:cubicBezTo>
                      <a:pt x="9000" y="6747"/>
                      <a:pt x="9687" y="6567"/>
                      <a:pt x="10239" y="6274"/>
                    </a:cubicBezTo>
                    <a:cubicBezTo>
                      <a:pt x="10262" y="6252"/>
                      <a:pt x="10295" y="6241"/>
                      <a:pt x="10318" y="6218"/>
                    </a:cubicBezTo>
                    <a:cubicBezTo>
                      <a:pt x="10611" y="6049"/>
                      <a:pt x="10847" y="5846"/>
                      <a:pt x="11039" y="5610"/>
                    </a:cubicBezTo>
                    <a:cubicBezTo>
                      <a:pt x="11050" y="5599"/>
                      <a:pt x="11061" y="5587"/>
                      <a:pt x="11073" y="5576"/>
                    </a:cubicBezTo>
                    <a:cubicBezTo>
                      <a:pt x="11208" y="5396"/>
                      <a:pt x="11309" y="5193"/>
                      <a:pt x="11365" y="4990"/>
                    </a:cubicBezTo>
                    <a:cubicBezTo>
                      <a:pt x="11411" y="4844"/>
                      <a:pt x="11433" y="4698"/>
                      <a:pt x="11433" y="4551"/>
                    </a:cubicBezTo>
                    <a:lnTo>
                      <a:pt x="11433" y="4258"/>
                    </a:lnTo>
                    <a:cubicBezTo>
                      <a:pt x="11726" y="4326"/>
                      <a:pt x="12041" y="4360"/>
                      <a:pt x="12368" y="4360"/>
                    </a:cubicBezTo>
                    <a:cubicBezTo>
                      <a:pt x="13123" y="4360"/>
                      <a:pt x="13810" y="4179"/>
                      <a:pt x="14350" y="3875"/>
                    </a:cubicBezTo>
                    <a:cubicBezTo>
                      <a:pt x="14384" y="3864"/>
                      <a:pt x="14407" y="3842"/>
                      <a:pt x="14440" y="3830"/>
                    </a:cubicBezTo>
                    <a:cubicBezTo>
                      <a:pt x="14722" y="3661"/>
                      <a:pt x="14970" y="3447"/>
                      <a:pt x="15150" y="3222"/>
                    </a:cubicBezTo>
                    <a:cubicBezTo>
                      <a:pt x="15161" y="3211"/>
                      <a:pt x="15172" y="3188"/>
                      <a:pt x="15184" y="3177"/>
                    </a:cubicBezTo>
                    <a:cubicBezTo>
                      <a:pt x="15319" y="2997"/>
                      <a:pt x="15432" y="2805"/>
                      <a:pt x="15488" y="2603"/>
                    </a:cubicBezTo>
                    <a:cubicBezTo>
                      <a:pt x="15533" y="2456"/>
                      <a:pt x="15555" y="2310"/>
                      <a:pt x="15555" y="2152"/>
                    </a:cubicBezTo>
                    <a:lnTo>
                      <a:pt x="15555" y="1116"/>
                    </a:lnTo>
                    <a:cubicBezTo>
                      <a:pt x="15555" y="981"/>
                      <a:pt x="15533" y="857"/>
                      <a:pt x="15499" y="733"/>
                    </a:cubicBezTo>
                    <a:cubicBezTo>
                      <a:pt x="15533" y="609"/>
                      <a:pt x="15555" y="485"/>
                      <a:pt x="15555" y="350"/>
                    </a:cubicBezTo>
                    <a:lnTo>
                      <a:pt x="15555" y="1"/>
                    </a:lnTo>
                    <a:close/>
                  </a:path>
                </a:pathLst>
              </a:custGeom>
              <a:solidFill>
                <a:srgbClr val="000000">
                  <a:alpha val="126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1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lnTo>
                      <a:pt x="5981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1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1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fill="none" extrusionOk="0">
                    <a:moveTo>
                      <a:pt x="5981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1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1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64" y="3413"/>
                      <a:pt x="6364" y="2197"/>
                    </a:cubicBezTo>
                    <a:cubicBezTo>
                      <a:pt x="6364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1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1"/>
              <p:cNvSpPr/>
              <p:nvPr/>
            </p:nvSpPr>
            <p:spPr>
              <a:xfrm>
                <a:off x="4102903" y="127478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cubicBezTo>
                      <a:pt x="0" y="1003"/>
                      <a:pt x="0" y="981"/>
                      <a:pt x="0" y="947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1"/>
              <p:cNvSpPr/>
              <p:nvPr/>
            </p:nvSpPr>
            <p:spPr>
              <a:xfrm>
                <a:off x="4078100" y="127244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1"/>
              <p:cNvSpPr/>
              <p:nvPr/>
            </p:nvSpPr>
            <p:spPr>
              <a:xfrm>
                <a:off x="4055288" y="126730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1"/>
              <p:cNvSpPr/>
              <p:nvPr/>
            </p:nvSpPr>
            <p:spPr>
              <a:xfrm>
                <a:off x="4034048" y="125864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1"/>
              <p:cNvSpPr/>
              <p:nvPr/>
            </p:nvSpPr>
            <p:spPr>
              <a:xfrm>
                <a:off x="4016337" y="124645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1"/>
              <p:cNvSpPr/>
              <p:nvPr/>
            </p:nvSpPr>
            <p:spPr>
              <a:xfrm>
                <a:off x="3999813" y="122639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1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23" y="2647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1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1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37"/>
                    </a:lnTo>
                    <a:cubicBezTo>
                      <a:pt x="90" y="350"/>
                      <a:pt x="0" y="451"/>
                      <a:pt x="11" y="564"/>
                    </a:cubicBezTo>
                    <a:cubicBezTo>
                      <a:pt x="11" y="665"/>
                      <a:pt x="124" y="778"/>
                      <a:pt x="327" y="891"/>
                    </a:cubicBezTo>
                    <a:cubicBezTo>
                      <a:pt x="462" y="969"/>
                      <a:pt x="620" y="1026"/>
                      <a:pt x="777" y="1071"/>
                    </a:cubicBezTo>
                    <a:cubicBezTo>
                      <a:pt x="935" y="1105"/>
                      <a:pt x="1081" y="1138"/>
                      <a:pt x="1216" y="1138"/>
                    </a:cubicBezTo>
                    <a:cubicBezTo>
                      <a:pt x="1352" y="1138"/>
                      <a:pt x="1577" y="1138"/>
                      <a:pt x="1904" y="1127"/>
                    </a:cubicBezTo>
                    <a:cubicBezTo>
                      <a:pt x="2095" y="1127"/>
                      <a:pt x="2241" y="1138"/>
                      <a:pt x="2320" y="1161"/>
                    </a:cubicBezTo>
                    <a:cubicBezTo>
                      <a:pt x="2410" y="1195"/>
                      <a:pt x="2534" y="1251"/>
                      <a:pt x="2681" y="1330"/>
                    </a:cubicBezTo>
                    <a:cubicBezTo>
                      <a:pt x="2737" y="1364"/>
                      <a:pt x="2782" y="1397"/>
                      <a:pt x="2782" y="1420"/>
                    </a:cubicBezTo>
                    <a:cubicBezTo>
                      <a:pt x="2793" y="1454"/>
                      <a:pt x="2782" y="1476"/>
                      <a:pt x="2737" y="1487"/>
                    </a:cubicBezTo>
                    <a:cubicBezTo>
                      <a:pt x="2709" y="1499"/>
                      <a:pt x="2684" y="1504"/>
                      <a:pt x="2658" y="1504"/>
                    </a:cubicBezTo>
                    <a:cubicBezTo>
                      <a:pt x="2633" y="1504"/>
                      <a:pt x="2608" y="1499"/>
                      <a:pt x="2579" y="1487"/>
                    </a:cubicBezTo>
                    <a:cubicBezTo>
                      <a:pt x="2512" y="1476"/>
                      <a:pt x="2399" y="1409"/>
                      <a:pt x="2219" y="1307"/>
                    </a:cubicBezTo>
                    <a:lnTo>
                      <a:pt x="2050" y="1217"/>
                    </a:lnTo>
                    <a:lnTo>
                      <a:pt x="1408" y="1487"/>
                    </a:lnTo>
                    <a:lnTo>
                      <a:pt x="1543" y="1555"/>
                    </a:lnTo>
                    <a:cubicBezTo>
                      <a:pt x="1847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4" y="1834"/>
                      <a:pt x="2886" y="1809"/>
                      <a:pt x="3030" y="1758"/>
                    </a:cubicBezTo>
                    <a:lnTo>
                      <a:pt x="3289" y="1904"/>
                    </a:lnTo>
                    <a:lnTo>
                      <a:pt x="3582" y="1792"/>
                    </a:lnTo>
                    <a:lnTo>
                      <a:pt x="3334" y="1645"/>
                    </a:lnTo>
                    <a:cubicBezTo>
                      <a:pt x="3514" y="1533"/>
                      <a:pt x="3593" y="1420"/>
                      <a:pt x="3571" y="1296"/>
                    </a:cubicBezTo>
                    <a:cubicBezTo>
                      <a:pt x="3537" y="1172"/>
                      <a:pt x="3402" y="1048"/>
                      <a:pt x="3165" y="913"/>
                    </a:cubicBezTo>
                    <a:cubicBezTo>
                      <a:pt x="3007" y="834"/>
                      <a:pt x="2861" y="767"/>
                      <a:pt x="2726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3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5" y="671"/>
                      <a:pt x="1478" y="674"/>
                      <a:pt x="1380" y="674"/>
                    </a:cubicBezTo>
                    <a:cubicBezTo>
                      <a:pt x="1281" y="674"/>
                      <a:pt x="1211" y="671"/>
                      <a:pt x="1171" y="665"/>
                    </a:cubicBezTo>
                    <a:cubicBezTo>
                      <a:pt x="1081" y="665"/>
                      <a:pt x="991" y="631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7" y="404"/>
                      <a:pt x="868" y="399"/>
                      <a:pt x="897" y="399"/>
                    </a:cubicBezTo>
                    <a:cubicBezTo>
                      <a:pt x="918" y="399"/>
                      <a:pt x="939" y="402"/>
                      <a:pt x="957" y="406"/>
                    </a:cubicBezTo>
                    <a:cubicBezTo>
                      <a:pt x="1014" y="417"/>
                      <a:pt x="1093" y="463"/>
                      <a:pt x="1216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81" y="271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1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6" y="530"/>
                    </a:lnTo>
                    <a:cubicBezTo>
                      <a:pt x="1093" y="463"/>
                      <a:pt x="1014" y="417"/>
                      <a:pt x="957" y="406"/>
                    </a:cubicBezTo>
                    <a:cubicBezTo>
                      <a:pt x="912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31"/>
                      <a:pt x="1081" y="665"/>
                      <a:pt x="1171" y="665"/>
                    </a:cubicBezTo>
                    <a:cubicBezTo>
                      <a:pt x="1250" y="677"/>
                      <a:pt x="1453" y="677"/>
                      <a:pt x="1757" y="665"/>
                    </a:cubicBezTo>
                    <a:cubicBezTo>
                      <a:pt x="2027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26" y="733"/>
                    </a:cubicBezTo>
                    <a:cubicBezTo>
                      <a:pt x="2861" y="767"/>
                      <a:pt x="3007" y="834"/>
                      <a:pt x="3165" y="913"/>
                    </a:cubicBezTo>
                    <a:cubicBezTo>
                      <a:pt x="3402" y="1048"/>
                      <a:pt x="3537" y="1172"/>
                      <a:pt x="3571" y="1296"/>
                    </a:cubicBezTo>
                    <a:cubicBezTo>
                      <a:pt x="3593" y="1420"/>
                      <a:pt x="3514" y="1533"/>
                      <a:pt x="3334" y="1645"/>
                    </a:cubicBezTo>
                    <a:lnTo>
                      <a:pt x="3582" y="1792"/>
                    </a:lnTo>
                    <a:lnTo>
                      <a:pt x="3289" y="1904"/>
                    </a:lnTo>
                    <a:lnTo>
                      <a:pt x="3030" y="1758"/>
                    </a:lnTo>
                    <a:cubicBezTo>
                      <a:pt x="2838" y="1825"/>
                      <a:pt x="2613" y="1848"/>
                      <a:pt x="2365" y="1825"/>
                    </a:cubicBezTo>
                    <a:cubicBezTo>
                      <a:pt x="2118" y="1814"/>
                      <a:pt x="1847" y="1724"/>
                      <a:pt x="1543" y="1555"/>
                    </a:cubicBezTo>
                    <a:lnTo>
                      <a:pt x="1408" y="1487"/>
                    </a:lnTo>
                    <a:lnTo>
                      <a:pt x="2050" y="1217"/>
                    </a:lnTo>
                    <a:lnTo>
                      <a:pt x="2219" y="1307"/>
                    </a:lnTo>
                    <a:cubicBezTo>
                      <a:pt x="2399" y="1409"/>
                      <a:pt x="2512" y="1476"/>
                      <a:pt x="2579" y="1487"/>
                    </a:cubicBezTo>
                    <a:cubicBezTo>
                      <a:pt x="2636" y="1510"/>
                      <a:pt x="2681" y="1510"/>
                      <a:pt x="2737" y="1487"/>
                    </a:cubicBezTo>
                    <a:cubicBezTo>
                      <a:pt x="2782" y="1476"/>
                      <a:pt x="2793" y="1454"/>
                      <a:pt x="2782" y="1420"/>
                    </a:cubicBezTo>
                    <a:cubicBezTo>
                      <a:pt x="2782" y="1397"/>
                      <a:pt x="2737" y="1364"/>
                      <a:pt x="2681" y="1330"/>
                    </a:cubicBezTo>
                    <a:cubicBezTo>
                      <a:pt x="2534" y="1251"/>
                      <a:pt x="2410" y="1195"/>
                      <a:pt x="2320" y="1161"/>
                    </a:cubicBezTo>
                    <a:cubicBezTo>
                      <a:pt x="2241" y="1138"/>
                      <a:pt x="2095" y="1127"/>
                      <a:pt x="1904" y="1127"/>
                    </a:cubicBezTo>
                    <a:cubicBezTo>
                      <a:pt x="1577" y="1138"/>
                      <a:pt x="1352" y="1138"/>
                      <a:pt x="1216" y="1138"/>
                    </a:cubicBezTo>
                    <a:cubicBezTo>
                      <a:pt x="1081" y="1138"/>
                      <a:pt x="935" y="1105"/>
                      <a:pt x="777" y="1071"/>
                    </a:cubicBezTo>
                    <a:cubicBezTo>
                      <a:pt x="620" y="1026"/>
                      <a:pt x="462" y="969"/>
                      <a:pt x="327" y="891"/>
                    </a:cubicBezTo>
                    <a:cubicBezTo>
                      <a:pt x="124" y="778"/>
                      <a:pt x="11" y="665"/>
                      <a:pt x="11" y="564"/>
                    </a:cubicBezTo>
                    <a:cubicBezTo>
                      <a:pt x="0" y="451"/>
                      <a:pt x="90" y="350"/>
                      <a:pt x="282" y="237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1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1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1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1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1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7"/>
                    </a:cubicBezTo>
                    <a:cubicBezTo>
                      <a:pt x="6364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1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3"/>
                      <a:pt x="4934" y="4393"/>
                      <a:pt x="3177" y="4393"/>
                    </a:cubicBezTo>
                    <a:cubicBezTo>
                      <a:pt x="1420" y="4393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1"/>
              <p:cNvSpPr/>
              <p:nvPr/>
            </p:nvSpPr>
            <p:spPr>
              <a:xfrm>
                <a:off x="4102903" y="121144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0" y="958"/>
                    </a:cubicBez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1"/>
              <p:cNvSpPr/>
              <p:nvPr/>
            </p:nvSpPr>
            <p:spPr>
              <a:xfrm>
                <a:off x="4078100" y="1209490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1"/>
              <p:cNvSpPr/>
              <p:nvPr/>
            </p:nvSpPr>
            <p:spPr>
              <a:xfrm>
                <a:off x="4055288" y="1204354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1"/>
              <p:cNvSpPr/>
              <p:nvPr/>
            </p:nvSpPr>
            <p:spPr>
              <a:xfrm>
                <a:off x="4034048" y="119569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1"/>
              <p:cNvSpPr/>
              <p:nvPr/>
            </p:nvSpPr>
            <p:spPr>
              <a:xfrm>
                <a:off x="4016337" y="118349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1"/>
              <p:cNvSpPr/>
              <p:nvPr/>
            </p:nvSpPr>
            <p:spPr>
              <a:xfrm>
                <a:off x="3999813" y="116344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1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37"/>
                      <a:pt x="1104" y="3402"/>
                      <a:pt x="2456" y="3402"/>
                    </a:cubicBezTo>
                    <a:cubicBezTo>
                      <a:pt x="3819" y="3402"/>
                      <a:pt x="4923" y="2637"/>
                      <a:pt x="4923" y="1702"/>
                    </a:cubicBezTo>
                    <a:cubicBezTo>
                      <a:pt x="4923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1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fill="none" extrusionOk="0">
                    <a:moveTo>
                      <a:pt x="4923" y="1702"/>
                    </a:moveTo>
                    <a:cubicBezTo>
                      <a:pt x="4923" y="2637"/>
                      <a:pt x="3819" y="3402"/>
                      <a:pt x="2456" y="3402"/>
                    </a:cubicBezTo>
                    <a:cubicBezTo>
                      <a:pt x="1104" y="3402"/>
                      <a:pt x="1" y="2637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23" y="767"/>
                      <a:pt x="4923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1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90" y="350"/>
                      <a:pt x="0" y="462"/>
                      <a:pt x="11" y="564"/>
                    </a:cubicBezTo>
                    <a:cubicBezTo>
                      <a:pt x="11" y="676"/>
                      <a:pt x="124" y="789"/>
                      <a:pt x="327" y="901"/>
                    </a:cubicBezTo>
                    <a:cubicBezTo>
                      <a:pt x="462" y="980"/>
                      <a:pt x="620" y="1037"/>
                      <a:pt x="777" y="1082"/>
                    </a:cubicBezTo>
                    <a:cubicBezTo>
                      <a:pt x="935" y="1115"/>
                      <a:pt x="1081" y="1138"/>
                      <a:pt x="1216" y="1149"/>
                    </a:cubicBezTo>
                    <a:cubicBezTo>
                      <a:pt x="1352" y="1149"/>
                      <a:pt x="1577" y="1149"/>
                      <a:pt x="1904" y="1138"/>
                    </a:cubicBezTo>
                    <a:cubicBezTo>
                      <a:pt x="2095" y="1138"/>
                      <a:pt x="2241" y="1149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4"/>
                      <a:pt x="2782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10"/>
                      <a:pt x="2684" y="1515"/>
                      <a:pt x="2658" y="1515"/>
                    </a:cubicBezTo>
                    <a:cubicBezTo>
                      <a:pt x="2633" y="1515"/>
                      <a:pt x="2608" y="1510"/>
                      <a:pt x="2579" y="1498"/>
                    </a:cubicBezTo>
                    <a:cubicBezTo>
                      <a:pt x="2512" y="1487"/>
                      <a:pt x="2399" y="1420"/>
                      <a:pt x="2219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34" y="1656"/>
                    </a:lnTo>
                    <a:cubicBezTo>
                      <a:pt x="3514" y="1543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2"/>
                    </a:cubicBezTo>
                    <a:cubicBezTo>
                      <a:pt x="2579" y="699"/>
                      <a:pt x="2444" y="676"/>
                      <a:pt x="2332" y="665"/>
                    </a:cubicBezTo>
                    <a:cubicBezTo>
                      <a:pt x="2219" y="665"/>
                      <a:pt x="2027" y="665"/>
                      <a:pt x="1757" y="676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5"/>
                    </a:cubicBezTo>
                    <a:cubicBezTo>
                      <a:pt x="755" y="462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8"/>
                      <a:pt x="1093" y="473"/>
                      <a:pt x="1216" y="530"/>
                    </a:cubicBezTo>
                    <a:lnTo>
                      <a:pt x="1329" y="597"/>
                    </a:lnTo>
                    <a:lnTo>
                      <a:pt x="1971" y="338"/>
                    </a:lnTo>
                    <a:cubicBezTo>
                      <a:pt x="1915" y="304"/>
                      <a:pt x="1881" y="282"/>
                      <a:pt x="1847" y="259"/>
                    </a:cubicBezTo>
                    <a:cubicBezTo>
                      <a:pt x="1644" y="147"/>
                      <a:pt x="1442" y="79"/>
                      <a:pt x="1228" y="57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3" y="74"/>
                      <a:pt x="574" y="124"/>
                    </a:cubicBezTo>
                    <a:lnTo>
                      <a:pt x="3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1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8"/>
                    </a:moveTo>
                    <a:lnTo>
                      <a:pt x="1329" y="597"/>
                    </a:lnTo>
                    <a:lnTo>
                      <a:pt x="1216" y="530"/>
                    </a:lnTo>
                    <a:cubicBezTo>
                      <a:pt x="1093" y="473"/>
                      <a:pt x="1014" y="428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2"/>
                      <a:pt x="766" y="485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6"/>
                    </a:cubicBezTo>
                    <a:cubicBezTo>
                      <a:pt x="1250" y="687"/>
                      <a:pt x="1453" y="687"/>
                      <a:pt x="1757" y="676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6"/>
                      <a:pt x="2579" y="699"/>
                      <a:pt x="2726" y="732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3"/>
                      <a:pt x="3334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6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8"/>
                    </a:lnTo>
                    <a:cubicBezTo>
                      <a:pt x="2399" y="1420"/>
                      <a:pt x="2512" y="1487"/>
                      <a:pt x="2579" y="1498"/>
                    </a:cubicBezTo>
                    <a:cubicBezTo>
                      <a:pt x="2636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82" y="1408"/>
                      <a:pt x="2737" y="1374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49"/>
                      <a:pt x="2095" y="1138"/>
                      <a:pt x="1904" y="1138"/>
                    </a:cubicBezTo>
                    <a:cubicBezTo>
                      <a:pt x="1577" y="1149"/>
                      <a:pt x="1352" y="1149"/>
                      <a:pt x="1216" y="1149"/>
                    </a:cubicBezTo>
                    <a:cubicBezTo>
                      <a:pt x="1081" y="1138"/>
                      <a:pt x="935" y="1115"/>
                      <a:pt x="777" y="1082"/>
                    </a:cubicBezTo>
                    <a:cubicBezTo>
                      <a:pt x="620" y="1037"/>
                      <a:pt x="462" y="980"/>
                      <a:pt x="327" y="901"/>
                    </a:cubicBezTo>
                    <a:cubicBezTo>
                      <a:pt x="124" y="789"/>
                      <a:pt x="11" y="676"/>
                      <a:pt x="11" y="564"/>
                    </a:cubicBezTo>
                    <a:cubicBezTo>
                      <a:pt x="0" y="462"/>
                      <a:pt x="90" y="350"/>
                      <a:pt x="282" y="248"/>
                    </a:cubicBezTo>
                    <a:lnTo>
                      <a:pt x="68" y="124"/>
                    </a:lnTo>
                    <a:lnTo>
                      <a:pt x="360" y="0"/>
                    </a:lnTo>
                    <a:lnTo>
                      <a:pt x="574" y="124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4" y="147"/>
                      <a:pt x="1847" y="259"/>
                    </a:cubicBezTo>
                    <a:cubicBezTo>
                      <a:pt x="1881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1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1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1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1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9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1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1"/>
                    </a:moveTo>
                    <a:cubicBezTo>
                      <a:pt x="1420" y="1"/>
                      <a:pt x="1" y="981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64" y="3414"/>
                      <a:pt x="6364" y="2197"/>
                    </a:cubicBezTo>
                    <a:cubicBezTo>
                      <a:pt x="6364" y="981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1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4"/>
                      <a:pt x="4934" y="4393"/>
                      <a:pt x="3177" y="4393"/>
                    </a:cubicBezTo>
                    <a:cubicBezTo>
                      <a:pt x="1420" y="4393"/>
                      <a:pt x="1" y="3414"/>
                      <a:pt x="1" y="2197"/>
                    </a:cubicBezTo>
                    <a:cubicBezTo>
                      <a:pt x="1" y="981"/>
                      <a:pt x="1420" y="1"/>
                      <a:pt x="3177" y="1"/>
                    </a:cubicBezTo>
                    <a:cubicBezTo>
                      <a:pt x="4934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1"/>
              <p:cNvSpPr/>
              <p:nvPr/>
            </p:nvSpPr>
            <p:spPr>
              <a:xfrm>
                <a:off x="4102903" y="1147692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1"/>
                      <a:pt x="0" y="958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1"/>
              <p:cNvSpPr/>
              <p:nvPr/>
            </p:nvSpPr>
            <p:spPr>
              <a:xfrm>
                <a:off x="4078100" y="114573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1"/>
              <p:cNvSpPr/>
              <p:nvPr/>
            </p:nvSpPr>
            <p:spPr>
              <a:xfrm>
                <a:off x="4055288" y="1140600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1"/>
              <p:cNvSpPr/>
              <p:nvPr/>
            </p:nvSpPr>
            <p:spPr>
              <a:xfrm>
                <a:off x="4034048" y="113197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1"/>
              <p:cNvSpPr/>
              <p:nvPr/>
            </p:nvSpPr>
            <p:spPr>
              <a:xfrm>
                <a:off x="4016337" y="111974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1"/>
              <p:cNvSpPr/>
              <p:nvPr/>
            </p:nvSpPr>
            <p:spPr>
              <a:xfrm>
                <a:off x="3999813" y="109969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1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23" y="2636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1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1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49"/>
                    </a:lnTo>
                    <a:cubicBezTo>
                      <a:pt x="90" y="350"/>
                      <a:pt x="0" y="463"/>
                      <a:pt x="11" y="564"/>
                    </a:cubicBezTo>
                    <a:cubicBezTo>
                      <a:pt x="11" y="677"/>
                      <a:pt x="124" y="789"/>
                      <a:pt x="327" y="902"/>
                    </a:cubicBezTo>
                    <a:cubicBezTo>
                      <a:pt x="462" y="981"/>
                      <a:pt x="620" y="1037"/>
                      <a:pt x="777" y="1082"/>
                    </a:cubicBezTo>
                    <a:cubicBezTo>
                      <a:pt x="935" y="1116"/>
                      <a:pt x="1081" y="1138"/>
                      <a:pt x="1216" y="1150"/>
                    </a:cubicBezTo>
                    <a:cubicBezTo>
                      <a:pt x="1352" y="1150"/>
                      <a:pt x="1577" y="1150"/>
                      <a:pt x="1904" y="1138"/>
                    </a:cubicBezTo>
                    <a:cubicBezTo>
                      <a:pt x="2095" y="1138"/>
                      <a:pt x="2241" y="1150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5"/>
                      <a:pt x="2782" y="1409"/>
                      <a:pt x="2782" y="1431"/>
                    </a:cubicBezTo>
                    <a:cubicBezTo>
                      <a:pt x="2793" y="1454"/>
                      <a:pt x="2782" y="1476"/>
                      <a:pt x="2737" y="1499"/>
                    </a:cubicBezTo>
                    <a:cubicBezTo>
                      <a:pt x="2709" y="1510"/>
                      <a:pt x="2684" y="1516"/>
                      <a:pt x="2658" y="1516"/>
                    </a:cubicBezTo>
                    <a:cubicBezTo>
                      <a:pt x="2633" y="1516"/>
                      <a:pt x="2608" y="1510"/>
                      <a:pt x="2579" y="1499"/>
                    </a:cubicBezTo>
                    <a:cubicBezTo>
                      <a:pt x="2512" y="1487"/>
                      <a:pt x="2399" y="1420"/>
                      <a:pt x="2219" y="1319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7"/>
                    </a:cubicBezTo>
                    <a:cubicBezTo>
                      <a:pt x="2407" y="1839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2"/>
                    </a:lnTo>
                    <a:lnTo>
                      <a:pt x="3334" y="1656"/>
                    </a:lnTo>
                    <a:cubicBezTo>
                      <a:pt x="3514" y="1544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3"/>
                    </a:cubicBezTo>
                    <a:cubicBezTo>
                      <a:pt x="2579" y="699"/>
                      <a:pt x="2444" y="677"/>
                      <a:pt x="2332" y="665"/>
                    </a:cubicBezTo>
                    <a:cubicBezTo>
                      <a:pt x="2219" y="665"/>
                      <a:pt x="2027" y="665"/>
                      <a:pt x="1757" y="677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7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8"/>
                      <a:pt x="766" y="485"/>
                    </a:cubicBezTo>
                    <a:cubicBezTo>
                      <a:pt x="755" y="463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9"/>
                      <a:pt x="1093" y="474"/>
                      <a:pt x="1216" y="530"/>
                    </a:cubicBezTo>
                    <a:lnTo>
                      <a:pt x="1329" y="598"/>
                    </a:lnTo>
                    <a:lnTo>
                      <a:pt x="1971" y="339"/>
                    </a:lnTo>
                    <a:cubicBezTo>
                      <a:pt x="1915" y="305"/>
                      <a:pt x="1881" y="282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1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9"/>
                    </a:moveTo>
                    <a:lnTo>
                      <a:pt x="1329" y="598"/>
                    </a:lnTo>
                    <a:lnTo>
                      <a:pt x="1216" y="530"/>
                    </a:lnTo>
                    <a:cubicBezTo>
                      <a:pt x="1093" y="474"/>
                      <a:pt x="1014" y="429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3"/>
                      <a:pt x="766" y="485"/>
                    </a:cubicBezTo>
                    <a:cubicBezTo>
                      <a:pt x="777" y="508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7"/>
                    </a:cubicBezTo>
                    <a:cubicBezTo>
                      <a:pt x="1250" y="688"/>
                      <a:pt x="1453" y="688"/>
                      <a:pt x="1757" y="677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7"/>
                      <a:pt x="2579" y="699"/>
                      <a:pt x="2726" y="733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4"/>
                      <a:pt x="3334" y="1656"/>
                    </a:cubicBezTo>
                    <a:lnTo>
                      <a:pt x="3582" y="1792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7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9"/>
                    </a:lnTo>
                    <a:cubicBezTo>
                      <a:pt x="2399" y="1420"/>
                      <a:pt x="2512" y="1487"/>
                      <a:pt x="2579" y="1499"/>
                    </a:cubicBezTo>
                    <a:cubicBezTo>
                      <a:pt x="2636" y="1521"/>
                      <a:pt x="2681" y="1521"/>
                      <a:pt x="2737" y="1499"/>
                    </a:cubicBezTo>
                    <a:cubicBezTo>
                      <a:pt x="2782" y="1476"/>
                      <a:pt x="2793" y="1454"/>
                      <a:pt x="2782" y="1431"/>
                    </a:cubicBezTo>
                    <a:cubicBezTo>
                      <a:pt x="2782" y="1409"/>
                      <a:pt x="2737" y="1375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50"/>
                      <a:pt x="2095" y="1138"/>
                      <a:pt x="1904" y="1138"/>
                    </a:cubicBezTo>
                    <a:cubicBezTo>
                      <a:pt x="1577" y="1150"/>
                      <a:pt x="1352" y="1150"/>
                      <a:pt x="1216" y="1150"/>
                    </a:cubicBezTo>
                    <a:cubicBezTo>
                      <a:pt x="1081" y="1138"/>
                      <a:pt x="935" y="1116"/>
                      <a:pt x="777" y="1082"/>
                    </a:cubicBezTo>
                    <a:cubicBezTo>
                      <a:pt x="620" y="1037"/>
                      <a:pt x="462" y="981"/>
                      <a:pt x="327" y="902"/>
                    </a:cubicBezTo>
                    <a:cubicBezTo>
                      <a:pt x="124" y="789"/>
                      <a:pt x="11" y="677"/>
                      <a:pt x="11" y="564"/>
                    </a:cubicBezTo>
                    <a:cubicBezTo>
                      <a:pt x="0" y="463"/>
                      <a:pt x="90" y="350"/>
                      <a:pt x="282" y="249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82"/>
                      <a:pt x="1915" y="305"/>
                      <a:pt x="1971" y="33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1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extrusionOk="0">
                    <a:moveTo>
                      <a:pt x="3177" y="1"/>
                    </a:move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lnTo>
                      <a:pt x="5982" y="1150"/>
                    </a:lnTo>
                    <a:cubicBezTo>
                      <a:pt x="5441" y="463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1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4"/>
                      <a:pt x="3177" y="4404"/>
                    </a:cubicBezTo>
                    <a:cubicBezTo>
                      <a:pt x="4934" y="4404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1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fill="none" extrusionOk="0">
                    <a:moveTo>
                      <a:pt x="5982" y="1150"/>
                    </a:moveTo>
                    <a:cubicBezTo>
                      <a:pt x="5441" y="463"/>
                      <a:pt x="4393" y="1"/>
                      <a:pt x="3177" y="1"/>
                    </a:cubicBez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1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4"/>
                      <a:pt x="3177" y="4404"/>
                    </a:cubicBezTo>
                    <a:cubicBezTo>
                      <a:pt x="1420" y="4404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1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1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1"/>
              <p:cNvSpPr/>
              <p:nvPr/>
            </p:nvSpPr>
            <p:spPr>
              <a:xfrm>
                <a:off x="3781826" y="1253157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14"/>
                      <a:pt x="1" y="980"/>
                      <a:pt x="1" y="958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1"/>
              <p:cNvSpPr/>
              <p:nvPr/>
            </p:nvSpPr>
            <p:spPr>
              <a:xfrm>
                <a:off x="3805825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1"/>
              <p:cNvSpPr/>
              <p:nvPr/>
            </p:nvSpPr>
            <p:spPr>
              <a:xfrm>
                <a:off x="3828637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1"/>
              <p:cNvSpPr/>
              <p:nvPr/>
            </p:nvSpPr>
            <p:spPr>
              <a:xfrm>
                <a:off x="3849912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1"/>
              <p:cNvSpPr/>
              <p:nvPr/>
            </p:nvSpPr>
            <p:spPr>
              <a:xfrm>
                <a:off x="3868008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1"/>
              <p:cNvSpPr/>
              <p:nvPr/>
            </p:nvSpPr>
            <p:spPr>
              <a:xfrm>
                <a:off x="3884147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1"/>
              <p:cNvSpPr/>
              <p:nvPr/>
            </p:nvSpPr>
            <p:spPr>
              <a:xfrm>
                <a:off x="3757023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1"/>
              <p:cNvSpPr/>
              <p:nvPr/>
            </p:nvSpPr>
            <p:spPr>
              <a:xfrm>
                <a:off x="3734211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1"/>
              <p:cNvSpPr/>
              <p:nvPr/>
            </p:nvSpPr>
            <p:spPr>
              <a:xfrm>
                <a:off x="3712971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1"/>
              <p:cNvSpPr/>
              <p:nvPr/>
            </p:nvSpPr>
            <p:spPr>
              <a:xfrm>
                <a:off x="3694876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1"/>
              <p:cNvSpPr/>
              <p:nvPr/>
            </p:nvSpPr>
            <p:spPr>
              <a:xfrm>
                <a:off x="3678736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1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48"/>
                      <a:pt x="1104" y="3402"/>
                      <a:pt x="2456" y="3402"/>
                    </a:cubicBezTo>
                    <a:cubicBezTo>
                      <a:pt x="3819" y="3402"/>
                      <a:pt x="4911" y="2648"/>
                      <a:pt x="4911" y="1702"/>
                    </a:cubicBezTo>
                    <a:cubicBezTo>
                      <a:pt x="4911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1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48"/>
                      <a:pt x="3819" y="3402"/>
                      <a:pt x="2456" y="3402"/>
                    </a:cubicBezTo>
                    <a:cubicBezTo>
                      <a:pt x="1104" y="3402"/>
                      <a:pt x="1" y="2648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11" y="767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1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8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0"/>
                    </a:cubicBezTo>
                    <a:cubicBezTo>
                      <a:pt x="462" y="969"/>
                      <a:pt x="608" y="1025"/>
                      <a:pt x="777" y="1071"/>
                    </a:cubicBezTo>
                    <a:cubicBezTo>
                      <a:pt x="935" y="1104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4"/>
                      <a:pt x="2523" y="1251"/>
                      <a:pt x="2681" y="1330"/>
                    </a:cubicBezTo>
                    <a:cubicBezTo>
                      <a:pt x="2737" y="1363"/>
                      <a:pt x="2771" y="1397"/>
                      <a:pt x="2782" y="1420"/>
                    </a:cubicBezTo>
                    <a:cubicBezTo>
                      <a:pt x="2793" y="1453"/>
                      <a:pt x="2782" y="1465"/>
                      <a:pt x="2737" y="1487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7"/>
                    </a:cubicBezTo>
                    <a:cubicBezTo>
                      <a:pt x="2512" y="1476"/>
                      <a:pt x="2399" y="1408"/>
                      <a:pt x="2208" y="1307"/>
                    </a:cubicBezTo>
                    <a:lnTo>
                      <a:pt x="2050" y="1217"/>
                    </a:lnTo>
                    <a:lnTo>
                      <a:pt x="1408" y="1476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19" y="1828"/>
                      <a:pt x="2471" y="1829"/>
                      <a:pt x="2522" y="1829"/>
                    </a:cubicBezTo>
                    <a:cubicBezTo>
                      <a:pt x="2708" y="1829"/>
                      <a:pt x="2877" y="1811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2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6"/>
                      <a:pt x="2715" y="733"/>
                    </a:cubicBezTo>
                    <a:cubicBezTo>
                      <a:pt x="2579" y="688"/>
                      <a:pt x="2444" y="665"/>
                      <a:pt x="2332" y="654"/>
                    </a:cubicBezTo>
                    <a:cubicBezTo>
                      <a:pt x="2219" y="654"/>
                      <a:pt x="2028" y="654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20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1"/>
                      <a:pt x="958" y="406"/>
                    </a:cubicBezTo>
                    <a:cubicBezTo>
                      <a:pt x="1014" y="417"/>
                      <a:pt x="1093" y="462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3"/>
                      <a:pt x="1870" y="271"/>
                      <a:pt x="1847" y="248"/>
                    </a:cubicBezTo>
                    <a:cubicBezTo>
                      <a:pt x="1645" y="147"/>
                      <a:pt x="1442" y="79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1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1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2"/>
                      <a:pt x="1014" y="417"/>
                      <a:pt x="958" y="406"/>
                    </a:cubicBezTo>
                    <a:cubicBezTo>
                      <a:pt x="901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20"/>
                      <a:pt x="1081" y="665"/>
                      <a:pt x="1160" y="665"/>
                    </a:cubicBezTo>
                    <a:cubicBezTo>
                      <a:pt x="1250" y="676"/>
                      <a:pt x="1442" y="676"/>
                      <a:pt x="1757" y="665"/>
                    </a:cubicBezTo>
                    <a:cubicBezTo>
                      <a:pt x="2028" y="654"/>
                      <a:pt x="2219" y="654"/>
                      <a:pt x="2332" y="654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6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2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36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76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8"/>
                      <a:pt x="2512" y="1476"/>
                      <a:pt x="2568" y="1487"/>
                    </a:cubicBezTo>
                    <a:cubicBezTo>
                      <a:pt x="2625" y="1510"/>
                      <a:pt x="2681" y="1510"/>
                      <a:pt x="2737" y="1487"/>
                    </a:cubicBezTo>
                    <a:cubicBezTo>
                      <a:pt x="2782" y="1465"/>
                      <a:pt x="2793" y="1453"/>
                      <a:pt x="2782" y="1420"/>
                    </a:cubicBezTo>
                    <a:cubicBezTo>
                      <a:pt x="2771" y="1397"/>
                      <a:pt x="2737" y="1363"/>
                      <a:pt x="2681" y="1330"/>
                    </a:cubicBezTo>
                    <a:cubicBezTo>
                      <a:pt x="2523" y="1251"/>
                      <a:pt x="2411" y="1194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4"/>
                      <a:pt x="777" y="1071"/>
                    </a:cubicBezTo>
                    <a:cubicBezTo>
                      <a:pt x="608" y="1025"/>
                      <a:pt x="462" y="969"/>
                      <a:pt x="316" y="890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8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5" y="147"/>
                      <a:pt x="1847" y="248"/>
                    </a:cubicBezTo>
                    <a:cubicBezTo>
                      <a:pt x="1870" y="271"/>
                      <a:pt x="1915" y="293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1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lnTo>
                      <a:pt x="5982" y="1161"/>
                    </a:lnTo>
                    <a:cubicBezTo>
                      <a:pt x="5441" y="473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1"/>
              <p:cNvSpPr/>
              <p:nvPr/>
            </p:nvSpPr>
            <p:spPr>
              <a:xfrm>
                <a:off x="3674793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92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92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1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5982" y="1161"/>
                    </a:moveTo>
                    <a:cubicBezTo>
                      <a:pt x="5441" y="473"/>
                      <a:pt x="4393" y="0"/>
                      <a:pt x="3177" y="0"/>
                    </a:cubicBez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1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92"/>
                      <a:pt x="1420" y="0"/>
                      <a:pt x="3177" y="0"/>
                    </a:cubicBezTo>
                    <a:cubicBezTo>
                      <a:pt x="4934" y="0"/>
                      <a:pt x="6353" y="992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1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9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1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9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1"/>
              <p:cNvSpPr/>
              <p:nvPr/>
            </p:nvSpPr>
            <p:spPr>
              <a:xfrm>
                <a:off x="3781826" y="119020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03"/>
                      <a:pt x="1" y="980"/>
                      <a:pt x="1" y="957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1"/>
              <p:cNvSpPr/>
              <p:nvPr/>
            </p:nvSpPr>
            <p:spPr>
              <a:xfrm>
                <a:off x="3805825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1"/>
              <p:cNvSpPr/>
              <p:nvPr/>
            </p:nvSpPr>
            <p:spPr>
              <a:xfrm>
                <a:off x="3828637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1"/>
              <p:cNvSpPr/>
              <p:nvPr/>
            </p:nvSpPr>
            <p:spPr>
              <a:xfrm>
                <a:off x="3849912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1"/>
              <p:cNvSpPr/>
              <p:nvPr/>
            </p:nvSpPr>
            <p:spPr>
              <a:xfrm>
                <a:off x="3868008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1"/>
              <p:cNvSpPr/>
              <p:nvPr/>
            </p:nvSpPr>
            <p:spPr>
              <a:xfrm>
                <a:off x="3884147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1"/>
              <p:cNvSpPr/>
              <p:nvPr/>
            </p:nvSpPr>
            <p:spPr>
              <a:xfrm>
                <a:off x="3757023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1"/>
              <p:cNvSpPr/>
              <p:nvPr/>
            </p:nvSpPr>
            <p:spPr>
              <a:xfrm>
                <a:off x="3734211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1"/>
              <p:cNvSpPr/>
              <p:nvPr/>
            </p:nvSpPr>
            <p:spPr>
              <a:xfrm>
                <a:off x="3712971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1"/>
              <p:cNvSpPr/>
              <p:nvPr/>
            </p:nvSpPr>
            <p:spPr>
              <a:xfrm>
                <a:off x="3694876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1"/>
              <p:cNvSpPr/>
              <p:nvPr/>
            </p:nvSpPr>
            <p:spPr>
              <a:xfrm>
                <a:off x="3678736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1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55"/>
                      <a:pt x="1" y="1702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11" y="2636"/>
                      <a:pt x="4911" y="1702"/>
                    </a:cubicBezTo>
                    <a:cubicBezTo>
                      <a:pt x="4911" y="755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1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2"/>
                    </a:cubicBezTo>
                    <a:cubicBezTo>
                      <a:pt x="1" y="755"/>
                      <a:pt x="1104" y="1"/>
                      <a:pt x="2456" y="1"/>
                    </a:cubicBezTo>
                    <a:cubicBezTo>
                      <a:pt x="3819" y="1"/>
                      <a:pt x="4911" y="755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1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extrusionOk="0">
                    <a:moveTo>
                      <a:pt x="361" y="0"/>
                    </a:moveTo>
                    <a:lnTo>
                      <a:pt x="57" y="124"/>
                    </a:lnTo>
                    <a:lnTo>
                      <a:pt x="282" y="248"/>
                    </a:lnTo>
                    <a:cubicBezTo>
                      <a:pt x="90" y="349"/>
                      <a:pt x="0" y="462"/>
                      <a:pt x="0" y="563"/>
                    </a:cubicBezTo>
                    <a:cubicBezTo>
                      <a:pt x="11" y="676"/>
                      <a:pt x="113" y="789"/>
                      <a:pt x="316" y="901"/>
                    </a:cubicBezTo>
                    <a:cubicBezTo>
                      <a:pt x="462" y="980"/>
                      <a:pt x="608" y="1036"/>
                      <a:pt x="777" y="1081"/>
                    </a:cubicBezTo>
                    <a:cubicBezTo>
                      <a:pt x="935" y="1115"/>
                      <a:pt x="1081" y="1138"/>
                      <a:pt x="1217" y="1149"/>
                    </a:cubicBezTo>
                    <a:cubicBezTo>
                      <a:pt x="1341" y="1149"/>
                      <a:pt x="1577" y="1149"/>
                      <a:pt x="1904" y="1138"/>
                    </a:cubicBezTo>
                    <a:cubicBezTo>
                      <a:pt x="2095" y="1138"/>
                      <a:pt x="2230" y="1149"/>
                      <a:pt x="2320" y="1172"/>
                    </a:cubicBezTo>
                    <a:cubicBezTo>
                      <a:pt x="2411" y="1205"/>
                      <a:pt x="2523" y="1262"/>
                      <a:pt x="2681" y="1340"/>
                    </a:cubicBezTo>
                    <a:cubicBezTo>
                      <a:pt x="2737" y="1374"/>
                      <a:pt x="2771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09"/>
                      <a:pt x="2681" y="1515"/>
                      <a:pt x="2653" y="1515"/>
                    </a:cubicBezTo>
                    <a:cubicBezTo>
                      <a:pt x="2625" y="1515"/>
                      <a:pt x="2596" y="1509"/>
                      <a:pt x="2568" y="1498"/>
                    </a:cubicBezTo>
                    <a:cubicBezTo>
                      <a:pt x="2512" y="1476"/>
                      <a:pt x="2399" y="1419"/>
                      <a:pt x="2208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32" y="1566"/>
                    </a:lnTo>
                    <a:cubicBezTo>
                      <a:pt x="1836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69" y="1815"/>
                      <a:pt x="3019" y="1768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23" y="1656"/>
                    </a:lnTo>
                    <a:cubicBezTo>
                      <a:pt x="3514" y="1543"/>
                      <a:pt x="3593" y="1431"/>
                      <a:pt x="3559" y="1307"/>
                    </a:cubicBezTo>
                    <a:cubicBezTo>
                      <a:pt x="3537" y="1183"/>
                      <a:pt x="3402" y="1059"/>
                      <a:pt x="3154" y="924"/>
                    </a:cubicBezTo>
                    <a:cubicBezTo>
                      <a:pt x="3007" y="834"/>
                      <a:pt x="2861" y="777"/>
                      <a:pt x="2715" y="732"/>
                    </a:cubicBezTo>
                    <a:cubicBezTo>
                      <a:pt x="2579" y="698"/>
                      <a:pt x="2444" y="676"/>
                      <a:pt x="2332" y="665"/>
                    </a:cubicBezTo>
                    <a:cubicBezTo>
                      <a:pt x="2219" y="665"/>
                      <a:pt x="2028" y="665"/>
                      <a:pt x="1757" y="676"/>
                    </a:cubicBezTo>
                    <a:cubicBezTo>
                      <a:pt x="1547" y="676"/>
                      <a:pt x="1392" y="681"/>
                      <a:pt x="1285" y="681"/>
                    </a:cubicBezTo>
                    <a:cubicBezTo>
                      <a:pt x="1232" y="681"/>
                      <a:pt x="1190" y="680"/>
                      <a:pt x="1160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4"/>
                    </a:cubicBezTo>
                    <a:cubicBezTo>
                      <a:pt x="755" y="462"/>
                      <a:pt x="766" y="439"/>
                      <a:pt x="811" y="417"/>
                    </a:cubicBezTo>
                    <a:cubicBezTo>
                      <a:pt x="837" y="410"/>
                      <a:pt x="863" y="404"/>
                      <a:pt x="891" y="404"/>
                    </a:cubicBezTo>
                    <a:cubicBezTo>
                      <a:pt x="912" y="404"/>
                      <a:pt x="934" y="407"/>
                      <a:pt x="958" y="417"/>
                    </a:cubicBezTo>
                    <a:cubicBezTo>
                      <a:pt x="1014" y="428"/>
                      <a:pt x="1093" y="462"/>
                      <a:pt x="1217" y="530"/>
                    </a:cubicBezTo>
                    <a:lnTo>
                      <a:pt x="1329" y="59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64" y="334"/>
                      <a:pt x="1968" y="336"/>
                      <a:pt x="1971" y="338"/>
                    </a:cubicBezTo>
                    <a:lnTo>
                      <a:pt x="1971" y="32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09" y="301"/>
                      <a:pt x="1868" y="280"/>
                      <a:pt x="1847" y="259"/>
                    </a:cubicBezTo>
                    <a:cubicBezTo>
                      <a:pt x="1645" y="147"/>
                      <a:pt x="1442" y="79"/>
                      <a:pt x="1228" y="56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4" y="73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1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fill="none" extrusionOk="0">
                    <a:moveTo>
                      <a:pt x="1971" y="327"/>
                    </a:moveTo>
                    <a:lnTo>
                      <a:pt x="1329" y="597"/>
                    </a:lnTo>
                    <a:lnTo>
                      <a:pt x="1217" y="530"/>
                    </a:lnTo>
                    <a:cubicBezTo>
                      <a:pt x="1093" y="462"/>
                      <a:pt x="1014" y="428"/>
                      <a:pt x="958" y="417"/>
                    </a:cubicBezTo>
                    <a:cubicBezTo>
                      <a:pt x="901" y="394"/>
                      <a:pt x="856" y="406"/>
                      <a:pt x="811" y="417"/>
                    </a:cubicBezTo>
                    <a:cubicBezTo>
                      <a:pt x="766" y="439"/>
                      <a:pt x="755" y="462"/>
                      <a:pt x="766" y="484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60" y="676"/>
                    </a:cubicBezTo>
                    <a:cubicBezTo>
                      <a:pt x="1250" y="687"/>
                      <a:pt x="1442" y="676"/>
                      <a:pt x="1757" y="676"/>
                    </a:cubicBezTo>
                    <a:cubicBezTo>
                      <a:pt x="2028" y="665"/>
                      <a:pt x="2219" y="665"/>
                      <a:pt x="2332" y="665"/>
                    </a:cubicBezTo>
                    <a:cubicBezTo>
                      <a:pt x="2444" y="676"/>
                      <a:pt x="2579" y="698"/>
                      <a:pt x="2715" y="732"/>
                    </a:cubicBezTo>
                    <a:cubicBezTo>
                      <a:pt x="2861" y="777"/>
                      <a:pt x="3007" y="834"/>
                      <a:pt x="3154" y="924"/>
                    </a:cubicBezTo>
                    <a:cubicBezTo>
                      <a:pt x="3402" y="1059"/>
                      <a:pt x="3537" y="1183"/>
                      <a:pt x="3559" y="1307"/>
                    </a:cubicBezTo>
                    <a:cubicBezTo>
                      <a:pt x="3593" y="1431"/>
                      <a:pt x="3514" y="1543"/>
                      <a:pt x="3323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19" y="1768"/>
                    </a:lnTo>
                    <a:cubicBezTo>
                      <a:pt x="2839" y="1825"/>
                      <a:pt x="2613" y="1847"/>
                      <a:pt x="2365" y="1836"/>
                    </a:cubicBezTo>
                    <a:cubicBezTo>
                      <a:pt x="2118" y="1825"/>
                      <a:pt x="1836" y="1735"/>
                      <a:pt x="1532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08" y="1318"/>
                    </a:lnTo>
                    <a:cubicBezTo>
                      <a:pt x="2399" y="1419"/>
                      <a:pt x="2512" y="1476"/>
                      <a:pt x="2568" y="1498"/>
                    </a:cubicBezTo>
                    <a:cubicBezTo>
                      <a:pt x="2625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71" y="1408"/>
                      <a:pt x="2737" y="1374"/>
                      <a:pt x="2681" y="1340"/>
                    </a:cubicBezTo>
                    <a:cubicBezTo>
                      <a:pt x="2523" y="1262"/>
                      <a:pt x="2411" y="1205"/>
                      <a:pt x="2320" y="1172"/>
                    </a:cubicBezTo>
                    <a:cubicBezTo>
                      <a:pt x="2230" y="1149"/>
                      <a:pt x="2095" y="1138"/>
                      <a:pt x="1904" y="1138"/>
                    </a:cubicBezTo>
                    <a:cubicBezTo>
                      <a:pt x="1577" y="1149"/>
                      <a:pt x="1341" y="1149"/>
                      <a:pt x="1217" y="1149"/>
                    </a:cubicBezTo>
                    <a:cubicBezTo>
                      <a:pt x="1081" y="1138"/>
                      <a:pt x="935" y="1115"/>
                      <a:pt x="777" y="1081"/>
                    </a:cubicBezTo>
                    <a:cubicBezTo>
                      <a:pt x="608" y="1036"/>
                      <a:pt x="462" y="980"/>
                      <a:pt x="316" y="901"/>
                    </a:cubicBezTo>
                    <a:cubicBezTo>
                      <a:pt x="113" y="789"/>
                      <a:pt x="11" y="676"/>
                      <a:pt x="0" y="563"/>
                    </a:cubicBezTo>
                    <a:cubicBezTo>
                      <a:pt x="0" y="462"/>
                      <a:pt x="90" y="349"/>
                      <a:pt x="282" y="248"/>
                    </a:cubicBezTo>
                    <a:lnTo>
                      <a:pt x="57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6"/>
                      <a:pt x="1014" y="34"/>
                      <a:pt x="1228" y="56"/>
                    </a:cubicBezTo>
                    <a:cubicBezTo>
                      <a:pt x="1442" y="79"/>
                      <a:pt x="1645" y="147"/>
                      <a:pt x="1847" y="259"/>
                    </a:cubicBezTo>
                    <a:cubicBezTo>
                      <a:pt x="1870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1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lnTo>
                      <a:pt x="5982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1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1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fill="none" extrusionOk="0">
                    <a:moveTo>
                      <a:pt x="5982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1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1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1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1"/>
              <p:cNvSpPr/>
              <p:nvPr/>
            </p:nvSpPr>
            <p:spPr>
              <a:xfrm>
                <a:off x="3781826" y="111936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cubicBezTo>
                      <a:pt x="1" y="1003"/>
                      <a:pt x="1" y="981"/>
                      <a:pt x="1" y="947"/>
                    </a:cubicBez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1"/>
              <p:cNvSpPr/>
              <p:nvPr/>
            </p:nvSpPr>
            <p:spPr>
              <a:xfrm>
                <a:off x="3805825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1"/>
              <p:cNvSpPr/>
              <p:nvPr/>
            </p:nvSpPr>
            <p:spPr>
              <a:xfrm>
                <a:off x="3828637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1"/>
              <p:cNvSpPr/>
              <p:nvPr/>
            </p:nvSpPr>
            <p:spPr>
              <a:xfrm>
                <a:off x="3849912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1"/>
              <p:cNvSpPr/>
              <p:nvPr/>
            </p:nvSpPr>
            <p:spPr>
              <a:xfrm>
                <a:off x="3868008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1"/>
              <p:cNvSpPr/>
              <p:nvPr/>
            </p:nvSpPr>
            <p:spPr>
              <a:xfrm>
                <a:off x="3884147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1"/>
              <p:cNvSpPr/>
              <p:nvPr/>
            </p:nvSpPr>
            <p:spPr>
              <a:xfrm>
                <a:off x="3757023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1"/>
              <p:cNvSpPr/>
              <p:nvPr/>
            </p:nvSpPr>
            <p:spPr>
              <a:xfrm>
                <a:off x="3734211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1"/>
              <p:cNvSpPr/>
              <p:nvPr/>
            </p:nvSpPr>
            <p:spPr>
              <a:xfrm>
                <a:off x="3712971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1"/>
              <p:cNvSpPr/>
              <p:nvPr/>
            </p:nvSpPr>
            <p:spPr>
              <a:xfrm>
                <a:off x="3694876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1"/>
              <p:cNvSpPr/>
              <p:nvPr/>
            </p:nvSpPr>
            <p:spPr>
              <a:xfrm>
                <a:off x="3678736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1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11" y="2647"/>
                      <a:pt x="4911" y="1701"/>
                    </a:cubicBezTo>
                    <a:cubicBezTo>
                      <a:pt x="4911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1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fill="none" extrusionOk="0">
                    <a:moveTo>
                      <a:pt x="4911" y="1701"/>
                    </a:moveTo>
                    <a:cubicBezTo>
                      <a:pt x="4911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11" y="766"/>
                      <a:pt x="4911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1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9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1"/>
                    </a:cubicBezTo>
                    <a:cubicBezTo>
                      <a:pt x="462" y="969"/>
                      <a:pt x="608" y="1026"/>
                      <a:pt x="777" y="1071"/>
                    </a:cubicBezTo>
                    <a:cubicBezTo>
                      <a:pt x="935" y="1105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5"/>
                      <a:pt x="2523" y="1251"/>
                      <a:pt x="2681" y="1330"/>
                    </a:cubicBezTo>
                    <a:cubicBezTo>
                      <a:pt x="2737" y="1364"/>
                      <a:pt x="2771" y="1397"/>
                      <a:pt x="2782" y="1420"/>
                    </a:cubicBezTo>
                    <a:cubicBezTo>
                      <a:pt x="2793" y="1454"/>
                      <a:pt x="2782" y="1465"/>
                      <a:pt x="2737" y="1488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8"/>
                    </a:cubicBezTo>
                    <a:cubicBezTo>
                      <a:pt x="2512" y="1476"/>
                      <a:pt x="2399" y="1409"/>
                      <a:pt x="2208" y="1307"/>
                    </a:cubicBezTo>
                    <a:lnTo>
                      <a:pt x="2050" y="1217"/>
                    </a:lnTo>
                    <a:lnTo>
                      <a:pt x="1408" y="1488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3" y="1834"/>
                      <a:pt x="2884" y="1809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3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7"/>
                      <a:pt x="2715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4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32"/>
                      <a:pt x="879" y="564"/>
                    </a:cubicBezTo>
                    <a:cubicBezTo>
                      <a:pt x="822" y="530"/>
                      <a:pt x="777" y="508"/>
                      <a:pt x="766" y="474"/>
                    </a:cubicBezTo>
                    <a:cubicBezTo>
                      <a:pt x="755" y="451"/>
                      <a:pt x="766" y="429"/>
                      <a:pt x="811" y="418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2"/>
                      <a:pt x="958" y="406"/>
                    </a:cubicBezTo>
                    <a:cubicBezTo>
                      <a:pt x="1014" y="418"/>
                      <a:pt x="1093" y="463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70" y="271"/>
                      <a:pt x="1847" y="249"/>
                    </a:cubicBezTo>
                    <a:cubicBezTo>
                      <a:pt x="1645" y="147"/>
                      <a:pt x="1442" y="80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2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1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3"/>
                      <a:pt x="1014" y="418"/>
                      <a:pt x="958" y="406"/>
                    </a:cubicBezTo>
                    <a:cubicBezTo>
                      <a:pt x="901" y="395"/>
                      <a:pt x="856" y="395"/>
                      <a:pt x="811" y="418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508"/>
                      <a:pt x="822" y="530"/>
                      <a:pt x="879" y="564"/>
                    </a:cubicBezTo>
                    <a:cubicBezTo>
                      <a:pt x="991" y="632"/>
                      <a:pt x="1081" y="665"/>
                      <a:pt x="1160" y="665"/>
                    </a:cubicBezTo>
                    <a:cubicBezTo>
                      <a:pt x="1250" y="677"/>
                      <a:pt x="1442" y="677"/>
                      <a:pt x="1757" y="665"/>
                    </a:cubicBezTo>
                    <a:cubicBezTo>
                      <a:pt x="2028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7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3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48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88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9"/>
                      <a:pt x="2512" y="1476"/>
                      <a:pt x="2568" y="1488"/>
                    </a:cubicBezTo>
                    <a:cubicBezTo>
                      <a:pt x="2625" y="1510"/>
                      <a:pt x="2681" y="1510"/>
                      <a:pt x="2737" y="1488"/>
                    </a:cubicBezTo>
                    <a:cubicBezTo>
                      <a:pt x="2782" y="1465"/>
                      <a:pt x="2793" y="1454"/>
                      <a:pt x="2782" y="1420"/>
                    </a:cubicBezTo>
                    <a:cubicBezTo>
                      <a:pt x="2771" y="1397"/>
                      <a:pt x="2737" y="1364"/>
                      <a:pt x="2681" y="1330"/>
                    </a:cubicBezTo>
                    <a:cubicBezTo>
                      <a:pt x="2523" y="1251"/>
                      <a:pt x="2411" y="1195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5"/>
                      <a:pt x="777" y="1071"/>
                    </a:cubicBezTo>
                    <a:cubicBezTo>
                      <a:pt x="608" y="1026"/>
                      <a:pt x="462" y="969"/>
                      <a:pt x="316" y="891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9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5" y="147"/>
                      <a:pt x="1847" y="249"/>
                    </a:cubicBezTo>
                    <a:cubicBezTo>
                      <a:pt x="1870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1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74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1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1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74"/>
                      <a:pt x="4393" y="1"/>
                      <a:pt x="3188" y="1"/>
                    </a:cubicBez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1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4"/>
                      <a:pt x="4945" y="4405"/>
                      <a:pt x="3188" y="4405"/>
                    </a:cubicBezTo>
                    <a:cubicBezTo>
                      <a:pt x="1431" y="4405"/>
                      <a:pt x="0" y="3414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1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2"/>
                      <a:pt x="0" y="2208"/>
                    </a:cubicBezTo>
                    <a:cubicBezTo>
                      <a:pt x="0" y="3424"/>
                      <a:pt x="1431" y="4404"/>
                      <a:pt x="3188" y="4404"/>
                    </a:cubicBezTo>
                    <a:cubicBezTo>
                      <a:pt x="4945" y="4404"/>
                      <a:pt x="6364" y="3424"/>
                      <a:pt x="6364" y="2208"/>
                    </a:cubicBezTo>
                    <a:cubicBezTo>
                      <a:pt x="6364" y="992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1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4"/>
                      <a:pt x="4945" y="4404"/>
                      <a:pt x="3188" y="4404"/>
                    </a:cubicBezTo>
                    <a:cubicBezTo>
                      <a:pt x="1431" y="4404"/>
                      <a:pt x="0" y="3424"/>
                      <a:pt x="0" y="2208"/>
                    </a:cubicBezTo>
                    <a:cubicBezTo>
                      <a:pt x="0" y="992"/>
                      <a:pt x="1431" y="0"/>
                      <a:pt x="3188" y="0"/>
                    </a:cubicBezTo>
                    <a:cubicBezTo>
                      <a:pt x="4945" y="0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1"/>
              <p:cNvSpPr/>
              <p:nvPr/>
            </p:nvSpPr>
            <p:spPr>
              <a:xfrm>
                <a:off x="3958905" y="1358203"/>
                <a:ext cx="419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11" y="958"/>
                    </a:cubicBezTo>
                    <a:lnTo>
                      <a:pt x="1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1"/>
              <p:cNvSpPr/>
              <p:nvPr/>
            </p:nvSpPr>
            <p:spPr>
              <a:xfrm>
                <a:off x="3983289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1"/>
              <p:cNvSpPr/>
              <p:nvPr/>
            </p:nvSpPr>
            <p:spPr>
              <a:xfrm>
                <a:off x="400610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1"/>
              <p:cNvSpPr/>
              <p:nvPr/>
            </p:nvSpPr>
            <p:spPr>
              <a:xfrm>
                <a:off x="4027341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1"/>
              <p:cNvSpPr/>
              <p:nvPr/>
            </p:nvSpPr>
            <p:spPr>
              <a:xfrm>
                <a:off x="4045052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1"/>
              <p:cNvSpPr/>
              <p:nvPr/>
            </p:nvSpPr>
            <p:spPr>
              <a:xfrm>
                <a:off x="406157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1"/>
              <p:cNvSpPr/>
              <p:nvPr/>
            </p:nvSpPr>
            <p:spPr>
              <a:xfrm>
                <a:off x="3934487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1"/>
              <p:cNvSpPr/>
              <p:nvPr/>
            </p:nvSpPr>
            <p:spPr>
              <a:xfrm>
                <a:off x="391129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1"/>
              <p:cNvSpPr/>
              <p:nvPr/>
            </p:nvSpPr>
            <p:spPr>
              <a:xfrm>
                <a:off x="3890435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1"/>
              <p:cNvSpPr/>
              <p:nvPr/>
            </p:nvSpPr>
            <p:spPr>
              <a:xfrm>
                <a:off x="3872339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1"/>
              <p:cNvSpPr/>
              <p:nvPr/>
            </p:nvSpPr>
            <p:spPr>
              <a:xfrm>
                <a:off x="385581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1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1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1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1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62"/>
                      <a:pt x="12" y="564"/>
                    </a:cubicBezTo>
                    <a:cubicBezTo>
                      <a:pt x="23" y="676"/>
                      <a:pt x="125" y="789"/>
                      <a:pt x="327" y="902"/>
                    </a:cubicBezTo>
                    <a:cubicBezTo>
                      <a:pt x="462" y="980"/>
                      <a:pt x="620" y="1037"/>
                      <a:pt x="778" y="1071"/>
                    </a:cubicBezTo>
                    <a:cubicBezTo>
                      <a:pt x="947" y="1116"/>
                      <a:pt x="1093" y="1138"/>
                      <a:pt x="1217" y="1138"/>
                    </a:cubicBezTo>
                    <a:cubicBezTo>
                      <a:pt x="1285" y="1144"/>
                      <a:pt x="1375" y="1147"/>
                      <a:pt x="1489" y="1147"/>
                    </a:cubicBezTo>
                    <a:cubicBezTo>
                      <a:pt x="1603" y="1147"/>
                      <a:pt x="1741" y="1144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7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408"/>
                      <a:pt x="2794" y="1431"/>
                    </a:cubicBezTo>
                    <a:cubicBezTo>
                      <a:pt x="2805" y="1454"/>
                      <a:pt x="2783" y="1476"/>
                      <a:pt x="2738" y="1499"/>
                    </a:cubicBezTo>
                    <a:cubicBezTo>
                      <a:pt x="2715" y="1510"/>
                      <a:pt x="2690" y="1515"/>
                      <a:pt x="2663" y="1515"/>
                    </a:cubicBezTo>
                    <a:cubicBezTo>
                      <a:pt x="2636" y="1515"/>
                      <a:pt x="2608" y="1510"/>
                      <a:pt x="2580" y="1499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28"/>
                    </a:lnTo>
                    <a:lnTo>
                      <a:pt x="1409" y="1487"/>
                    </a:lnTo>
                    <a:lnTo>
                      <a:pt x="1544" y="1566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31"/>
                      <a:pt x="3571" y="1307"/>
                    </a:cubicBezTo>
                    <a:cubicBezTo>
                      <a:pt x="3549" y="1183"/>
                      <a:pt x="3413" y="1048"/>
                      <a:pt x="3166" y="924"/>
                    </a:cubicBezTo>
                    <a:cubicBezTo>
                      <a:pt x="3019" y="834"/>
                      <a:pt x="2873" y="778"/>
                      <a:pt x="2726" y="733"/>
                    </a:cubicBezTo>
                    <a:cubicBezTo>
                      <a:pt x="2580" y="699"/>
                      <a:pt x="2456" y="676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454" y="676"/>
                      <a:pt x="1251" y="676"/>
                      <a:pt x="1172" y="676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41"/>
                      <a:pt x="789" y="507"/>
                      <a:pt x="778" y="485"/>
                    </a:cubicBezTo>
                    <a:cubicBezTo>
                      <a:pt x="767" y="451"/>
                      <a:pt x="778" y="440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29"/>
                      <a:pt x="1104" y="462"/>
                      <a:pt x="1217" y="530"/>
                    </a:cubicBezTo>
                    <a:lnTo>
                      <a:pt x="1330" y="598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60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1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98"/>
                    </a:lnTo>
                    <a:lnTo>
                      <a:pt x="1217" y="530"/>
                    </a:lnTo>
                    <a:cubicBezTo>
                      <a:pt x="1104" y="462"/>
                      <a:pt x="1014" y="429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40"/>
                      <a:pt x="767" y="451"/>
                      <a:pt x="778" y="485"/>
                    </a:cubicBezTo>
                    <a:cubicBezTo>
                      <a:pt x="789" y="507"/>
                      <a:pt x="823" y="541"/>
                      <a:pt x="890" y="575"/>
                    </a:cubicBezTo>
                    <a:cubicBezTo>
                      <a:pt x="992" y="631"/>
                      <a:pt x="1093" y="665"/>
                      <a:pt x="1172" y="676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76"/>
                      <a:pt x="2580" y="699"/>
                      <a:pt x="2726" y="733"/>
                    </a:cubicBezTo>
                    <a:cubicBezTo>
                      <a:pt x="2873" y="778"/>
                      <a:pt x="3019" y="834"/>
                      <a:pt x="3166" y="924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31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66"/>
                    </a:cubicBezTo>
                    <a:lnTo>
                      <a:pt x="1409" y="1487"/>
                    </a:lnTo>
                    <a:lnTo>
                      <a:pt x="2051" y="1228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9"/>
                    </a:cubicBezTo>
                    <a:cubicBezTo>
                      <a:pt x="2636" y="1521"/>
                      <a:pt x="2693" y="1521"/>
                      <a:pt x="2738" y="1499"/>
                    </a:cubicBezTo>
                    <a:cubicBezTo>
                      <a:pt x="2783" y="1476"/>
                      <a:pt x="2805" y="1454"/>
                      <a:pt x="2794" y="1431"/>
                    </a:cubicBezTo>
                    <a:cubicBezTo>
                      <a:pt x="2783" y="1408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49"/>
                      <a:pt x="1352" y="1149"/>
                      <a:pt x="1217" y="1138"/>
                    </a:cubicBezTo>
                    <a:cubicBezTo>
                      <a:pt x="1093" y="1138"/>
                      <a:pt x="947" y="1116"/>
                      <a:pt x="778" y="1071"/>
                    </a:cubicBezTo>
                    <a:cubicBezTo>
                      <a:pt x="620" y="1037"/>
                      <a:pt x="462" y="980"/>
                      <a:pt x="327" y="902"/>
                    </a:cubicBezTo>
                    <a:cubicBezTo>
                      <a:pt x="125" y="789"/>
                      <a:pt x="23" y="676"/>
                      <a:pt x="12" y="564"/>
                    </a:cubicBezTo>
                    <a:cubicBezTo>
                      <a:pt x="1" y="462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1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60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1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62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1"/>
              <p:cNvSpPr/>
              <p:nvPr/>
            </p:nvSpPr>
            <p:spPr>
              <a:xfrm>
                <a:off x="3849895" y="117821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1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62"/>
                      <a:pt x="4393" y="1"/>
                      <a:pt x="3188" y="1"/>
                    </a:cubicBez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1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45" y="4405"/>
                      <a:pt x="3188" y="4405"/>
                    </a:cubicBezTo>
                    <a:cubicBezTo>
                      <a:pt x="1431" y="4405"/>
                      <a:pt x="0" y="3413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1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1"/>
                      <a:pt x="0" y="2208"/>
                    </a:cubicBezTo>
                    <a:cubicBezTo>
                      <a:pt x="0" y="3413"/>
                      <a:pt x="1431" y="4404"/>
                      <a:pt x="3188" y="4404"/>
                    </a:cubicBezTo>
                    <a:cubicBezTo>
                      <a:pt x="4945" y="4404"/>
                      <a:pt x="6364" y="3413"/>
                      <a:pt x="6364" y="2208"/>
                    </a:cubicBezTo>
                    <a:cubicBezTo>
                      <a:pt x="6364" y="991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1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13"/>
                      <a:pt x="4945" y="4404"/>
                      <a:pt x="3188" y="4404"/>
                    </a:cubicBezTo>
                    <a:cubicBezTo>
                      <a:pt x="1431" y="4404"/>
                      <a:pt x="0" y="3413"/>
                      <a:pt x="0" y="2208"/>
                    </a:cubicBezTo>
                    <a:cubicBezTo>
                      <a:pt x="0" y="991"/>
                      <a:pt x="1431" y="0"/>
                      <a:pt x="3188" y="0"/>
                    </a:cubicBezTo>
                    <a:cubicBezTo>
                      <a:pt x="4945" y="0"/>
                      <a:pt x="6364" y="991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1"/>
              <p:cNvSpPr/>
              <p:nvPr/>
            </p:nvSpPr>
            <p:spPr>
              <a:xfrm>
                <a:off x="3958905" y="1295252"/>
                <a:ext cx="419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26" fill="none" extrusionOk="0">
                    <a:moveTo>
                      <a:pt x="0" y="1025"/>
                    </a:moveTo>
                    <a:cubicBezTo>
                      <a:pt x="0" y="1003"/>
                      <a:pt x="0" y="980"/>
                      <a:pt x="11" y="947"/>
                    </a:cubicBezTo>
                    <a:lnTo>
                      <a:pt x="1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1"/>
              <p:cNvSpPr/>
              <p:nvPr/>
            </p:nvSpPr>
            <p:spPr>
              <a:xfrm>
                <a:off x="3983289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1"/>
              <p:cNvSpPr/>
              <p:nvPr/>
            </p:nvSpPr>
            <p:spPr>
              <a:xfrm>
                <a:off x="400610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1"/>
              <p:cNvSpPr/>
              <p:nvPr/>
            </p:nvSpPr>
            <p:spPr>
              <a:xfrm>
                <a:off x="4027341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1"/>
              <p:cNvSpPr/>
              <p:nvPr/>
            </p:nvSpPr>
            <p:spPr>
              <a:xfrm>
                <a:off x="4045052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7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1"/>
              <p:cNvSpPr/>
              <p:nvPr/>
            </p:nvSpPr>
            <p:spPr>
              <a:xfrm>
                <a:off x="406157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1"/>
              <p:cNvSpPr/>
              <p:nvPr/>
            </p:nvSpPr>
            <p:spPr>
              <a:xfrm>
                <a:off x="3934487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1"/>
              <p:cNvSpPr/>
              <p:nvPr/>
            </p:nvSpPr>
            <p:spPr>
              <a:xfrm>
                <a:off x="391129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1"/>
              <p:cNvSpPr/>
              <p:nvPr/>
            </p:nvSpPr>
            <p:spPr>
              <a:xfrm>
                <a:off x="3890435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1"/>
              <p:cNvSpPr/>
              <p:nvPr/>
            </p:nvSpPr>
            <p:spPr>
              <a:xfrm>
                <a:off x="3872339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1"/>
              <p:cNvSpPr/>
              <p:nvPr/>
            </p:nvSpPr>
            <p:spPr>
              <a:xfrm>
                <a:off x="385581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1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1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1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51"/>
                      <a:pt x="12" y="564"/>
                    </a:cubicBezTo>
                    <a:cubicBezTo>
                      <a:pt x="23" y="676"/>
                      <a:pt x="125" y="778"/>
                      <a:pt x="327" y="890"/>
                    </a:cubicBezTo>
                    <a:cubicBezTo>
                      <a:pt x="462" y="969"/>
                      <a:pt x="620" y="1037"/>
                      <a:pt x="778" y="1070"/>
                    </a:cubicBezTo>
                    <a:cubicBezTo>
                      <a:pt x="947" y="1115"/>
                      <a:pt x="1093" y="1138"/>
                      <a:pt x="1217" y="1138"/>
                    </a:cubicBezTo>
                    <a:cubicBezTo>
                      <a:pt x="1262" y="1142"/>
                      <a:pt x="1317" y="1143"/>
                      <a:pt x="1383" y="1143"/>
                    </a:cubicBezTo>
                    <a:cubicBezTo>
                      <a:pt x="1514" y="1143"/>
                      <a:pt x="1686" y="1138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6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397"/>
                      <a:pt x="2794" y="1431"/>
                    </a:cubicBezTo>
                    <a:cubicBezTo>
                      <a:pt x="2805" y="1453"/>
                      <a:pt x="2783" y="1476"/>
                      <a:pt x="2738" y="1487"/>
                    </a:cubicBezTo>
                    <a:cubicBezTo>
                      <a:pt x="2711" y="1500"/>
                      <a:pt x="2681" y="1506"/>
                      <a:pt x="2649" y="1506"/>
                    </a:cubicBezTo>
                    <a:cubicBezTo>
                      <a:pt x="2627" y="1506"/>
                      <a:pt x="2603" y="1503"/>
                      <a:pt x="2580" y="1498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17"/>
                    </a:lnTo>
                    <a:lnTo>
                      <a:pt x="1409" y="1487"/>
                    </a:lnTo>
                    <a:lnTo>
                      <a:pt x="1544" y="1555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20"/>
                      <a:pt x="3571" y="1307"/>
                    </a:cubicBezTo>
                    <a:cubicBezTo>
                      <a:pt x="3549" y="1183"/>
                      <a:pt x="3413" y="1048"/>
                      <a:pt x="3166" y="913"/>
                    </a:cubicBezTo>
                    <a:cubicBezTo>
                      <a:pt x="3019" y="834"/>
                      <a:pt x="2873" y="766"/>
                      <a:pt x="2726" y="733"/>
                    </a:cubicBezTo>
                    <a:cubicBezTo>
                      <a:pt x="2580" y="687"/>
                      <a:pt x="2456" y="665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611" y="671"/>
                      <a:pt x="1482" y="673"/>
                      <a:pt x="1382" y="673"/>
                    </a:cubicBezTo>
                    <a:cubicBezTo>
                      <a:pt x="1282" y="673"/>
                      <a:pt x="1211" y="671"/>
                      <a:pt x="1172" y="665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30"/>
                      <a:pt x="789" y="507"/>
                      <a:pt x="778" y="473"/>
                    </a:cubicBezTo>
                    <a:cubicBezTo>
                      <a:pt x="767" y="451"/>
                      <a:pt x="778" y="428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17"/>
                      <a:pt x="1104" y="462"/>
                      <a:pt x="1217" y="530"/>
                    </a:cubicBezTo>
                    <a:lnTo>
                      <a:pt x="1330" y="586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59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1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86"/>
                    </a:lnTo>
                    <a:lnTo>
                      <a:pt x="1217" y="530"/>
                    </a:lnTo>
                    <a:cubicBezTo>
                      <a:pt x="1104" y="462"/>
                      <a:pt x="1014" y="417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28"/>
                      <a:pt x="767" y="451"/>
                      <a:pt x="778" y="473"/>
                    </a:cubicBezTo>
                    <a:cubicBezTo>
                      <a:pt x="789" y="507"/>
                      <a:pt x="823" y="530"/>
                      <a:pt x="890" y="575"/>
                    </a:cubicBezTo>
                    <a:cubicBezTo>
                      <a:pt x="992" y="631"/>
                      <a:pt x="1093" y="665"/>
                      <a:pt x="1172" y="665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65"/>
                      <a:pt x="2580" y="687"/>
                      <a:pt x="2726" y="733"/>
                    </a:cubicBezTo>
                    <a:cubicBezTo>
                      <a:pt x="2873" y="766"/>
                      <a:pt x="3019" y="834"/>
                      <a:pt x="3166" y="913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20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55"/>
                    </a:cubicBezTo>
                    <a:lnTo>
                      <a:pt x="1409" y="1487"/>
                    </a:lnTo>
                    <a:lnTo>
                      <a:pt x="2051" y="1217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8"/>
                    </a:cubicBezTo>
                    <a:cubicBezTo>
                      <a:pt x="2636" y="1510"/>
                      <a:pt x="2693" y="1510"/>
                      <a:pt x="2738" y="1487"/>
                    </a:cubicBezTo>
                    <a:cubicBezTo>
                      <a:pt x="2783" y="1476"/>
                      <a:pt x="2805" y="1453"/>
                      <a:pt x="2794" y="1431"/>
                    </a:cubicBezTo>
                    <a:cubicBezTo>
                      <a:pt x="2783" y="1397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38"/>
                      <a:pt x="1352" y="1149"/>
                      <a:pt x="1217" y="1138"/>
                    </a:cubicBezTo>
                    <a:cubicBezTo>
                      <a:pt x="1093" y="1138"/>
                      <a:pt x="947" y="1115"/>
                      <a:pt x="778" y="1070"/>
                    </a:cubicBezTo>
                    <a:cubicBezTo>
                      <a:pt x="620" y="1037"/>
                      <a:pt x="462" y="969"/>
                      <a:pt x="327" y="890"/>
                    </a:cubicBezTo>
                    <a:cubicBezTo>
                      <a:pt x="125" y="778"/>
                      <a:pt x="23" y="676"/>
                      <a:pt x="12" y="564"/>
                    </a:cubicBezTo>
                    <a:cubicBezTo>
                      <a:pt x="1" y="451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59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solidFill>
                <a:schemeClr val="dk2"/>
              </a:solidFill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0" name="Google Shape;780;p31"/>
            <p:cNvSpPr/>
            <p:nvPr/>
          </p:nvSpPr>
          <p:spPr>
            <a:xfrm>
              <a:off x="3794477" y="28759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3817289" y="28245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3838529" y="27379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3856660" y="26160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3873183" y="241548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3794477" y="224640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3817289" y="219504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3838529" y="21084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3856660" y="19864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3873183" y="17859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3794477" y="160885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>
              <a:off x="3817289" y="155750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5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>
              <a:off x="3838529" y="14712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3856660" y="13489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3873183" y="11484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31"/>
          <p:cNvGrpSpPr/>
          <p:nvPr/>
        </p:nvGrpSpPr>
        <p:grpSpPr>
          <a:xfrm>
            <a:off x="7649825" y="934753"/>
            <a:ext cx="552257" cy="1287752"/>
            <a:chOff x="4811532" y="241542"/>
            <a:chExt cx="221177" cy="515761"/>
          </a:xfrm>
        </p:grpSpPr>
        <p:sp>
          <p:nvSpPr>
            <p:cNvPr id="796" name="Google Shape;796;p31"/>
            <p:cNvSpPr/>
            <p:nvPr/>
          </p:nvSpPr>
          <p:spPr>
            <a:xfrm>
              <a:off x="4811532" y="566537"/>
              <a:ext cx="219217" cy="190766"/>
            </a:xfrm>
            <a:custGeom>
              <a:avLst/>
              <a:gdLst/>
              <a:ahLst/>
              <a:cxnLst/>
              <a:rect l="l" t="t" r="r" b="b"/>
              <a:pathLst>
                <a:path w="6275" h="4754" extrusionOk="0">
                  <a:moveTo>
                    <a:pt x="767" y="1"/>
                  </a:moveTo>
                  <a:lnTo>
                    <a:pt x="767" y="136"/>
                  </a:lnTo>
                  <a:cubicBezTo>
                    <a:pt x="293" y="519"/>
                    <a:pt x="1" y="1015"/>
                    <a:pt x="1" y="1555"/>
                  </a:cubicBezTo>
                  <a:cubicBezTo>
                    <a:pt x="1" y="1634"/>
                    <a:pt x="12" y="1713"/>
                    <a:pt x="23" y="1780"/>
                  </a:cubicBezTo>
                  <a:lnTo>
                    <a:pt x="12" y="2445"/>
                  </a:lnTo>
                  <a:cubicBezTo>
                    <a:pt x="12" y="2490"/>
                    <a:pt x="1" y="2535"/>
                    <a:pt x="1" y="2591"/>
                  </a:cubicBezTo>
                  <a:cubicBezTo>
                    <a:pt x="1" y="3785"/>
                    <a:pt x="1409" y="4754"/>
                    <a:pt x="3143" y="4754"/>
                  </a:cubicBezTo>
                  <a:cubicBezTo>
                    <a:pt x="4878" y="4754"/>
                    <a:pt x="6274" y="3785"/>
                    <a:pt x="6274" y="2591"/>
                  </a:cubicBezTo>
                  <a:lnTo>
                    <a:pt x="6274" y="1555"/>
                  </a:lnTo>
                  <a:cubicBezTo>
                    <a:pt x="6274" y="1026"/>
                    <a:pt x="6004" y="530"/>
                    <a:pt x="5531" y="159"/>
                  </a:cubicBezTo>
                  <a:lnTo>
                    <a:pt x="5542" y="159"/>
                  </a:lnTo>
                  <a:lnTo>
                    <a:pt x="5542" y="1"/>
                  </a:ln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>
              <a:off x="4811536" y="555912"/>
              <a:ext cx="219217" cy="151548"/>
            </a:xfrm>
            <a:custGeom>
              <a:avLst/>
              <a:gdLst/>
              <a:ahLst/>
              <a:cxnLst/>
              <a:rect l="l" t="t" r="r" b="b"/>
              <a:pathLst>
                <a:path w="6275" h="4338" extrusionOk="0">
                  <a:moveTo>
                    <a:pt x="3143" y="1"/>
                  </a:moveTo>
                  <a:cubicBezTo>
                    <a:pt x="1949" y="1"/>
                    <a:pt x="913" y="463"/>
                    <a:pt x="372" y="1138"/>
                  </a:cubicBezTo>
                  <a:lnTo>
                    <a:pt x="23" y="1138"/>
                  </a:lnTo>
                  <a:lnTo>
                    <a:pt x="12" y="2073"/>
                  </a:lnTo>
                  <a:cubicBezTo>
                    <a:pt x="12" y="2107"/>
                    <a:pt x="1" y="2141"/>
                    <a:pt x="1" y="2175"/>
                  </a:cubicBezTo>
                  <a:cubicBezTo>
                    <a:pt x="1" y="3368"/>
                    <a:pt x="1409" y="4337"/>
                    <a:pt x="3143" y="4337"/>
                  </a:cubicBezTo>
                  <a:cubicBezTo>
                    <a:pt x="4878" y="4337"/>
                    <a:pt x="6274" y="3368"/>
                    <a:pt x="6274" y="2175"/>
                  </a:cubicBezTo>
                  <a:lnTo>
                    <a:pt x="6274" y="1138"/>
                  </a:lnTo>
                  <a:lnTo>
                    <a:pt x="5903" y="1138"/>
                  </a:lnTo>
                  <a:cubicBezTo>
                    <a:pt x="5373" y="463"/>
                    <a:pt x="4337" y="1"/>
                    <a:pt x="3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4811536" y="555912"/>
              <a:ext cx="219601" cy="151548"/>
            </a:xfrm>
            <a:custGeom>
              <a:avLst/>
              <a:gdLst/>
              <a:ahLst/>
              <a:cxnLst/>
              <a:rect l="l" t="t" r="r" b="b"/>
              <a:pathLst>
                <a:path w="6286" h="4338" extrusionOk="0">
                  <a:moveTo>
                    <a:pt x="3143" y="1"/>
                  </a:moveTo>
                  <a:cubicBezTo>
                    <a:pt x="1409" y="1"/>
                    <a:pt x="1" y="969"/>
                    <a:pt x="1" y="2175"/>
                  </a:cubicBezTo>
                  <a:cubicBezTo>
                    <a:pt x="1" y="3368"/>
                    <a:pt x="1409" y="4337"/>
                    <a:pt x="3143" y="4337"/>
                  </a:cubicBezTo>
                  <a:cubicBezTo>
                    <a:pt x="4878" y="4337"/>
                    <a:pt x="6286" y="3368"/>
                    <a:pt x="6286" y="2175"/>
                  </a:cubicBezTo>
                  <a:cubicBezTo>
                    <a:pt x="6286" y="969"/>
                    <a:pt x="4878" y="1"/>
                    <a:pt x="3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4811536" y="555912"/>
              <a:ext cx="219217" cy="151548"/>
            </a:xfrm>
            <a:custGeom>
              <a:avLst/>
              <a:gdLst/>
              <a:ahLst/>
              <a:cxnLst/>
              <a:rect l="l" t="t" r="r" b="b"/>
              <a:pathLst>
                <a:path w="6275" h="4338" fill="none" extrusionOk="0">
                  <a:moveTo>
                    <a:pt x="5903" y="1138"/>
                  </a:moveTo>
                  <a:cubicBezTo>
                    <a:pt x="5373" y="463"/>
                    <a:pt x="4337" y="1"/>
                    <a:pt x="3143" y="1"/>
                  </a:cubicBezTo>
                  <a:cubicBezTo>
                    <a:pt x="1949" y="1"/>
                    <a:pt x="913" y="463"/>
                    <a:pt x="372" y="1138"/>
                  </a:cubicBezTo>
                  <a:lnTo>
                    <a:pt x="23" y="1138"/>
                  </a:lnTo>
                  <a:lnTo>
                    <a:pt x="12" y="2073"/>
                  </a:lnTo>
                  <a:cubicBezTo>
                    <a:pt x="12" y="2107"/>
                    <a:pt x="1" y="2141"/>
                    <a:pt x="1" y="2175"/>
                  </a:cubicBezTo>
                  <a:cubicBezTo>
                    <a:pt x="1" y="3368"/>
                    <a:pt x="1409" y="4337"/>
                    <a:pt x="3143" y="4337"/>
                  </a:cubicBezTo>
                  <a:cubicBezTo>
                    <a:pt x="4878" y="4337"/>
                    <a:pt x="6274" y="3368"/>
                    <a:pt x="6274" y="2175"/>
                  </a:cubicBezTo>
                  <a:lnTo>
                    <a:pt x="6274" y="1138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>
              <a:off x="4811536" y="555912"/>
              <a:ext cx="219601" cy="151548"/>
            </a:xfrm>
            <a:custGeom>
              <a:avLst/>
              <a:gdLst/>
              <a:ahLst/>
              <a:cxnLst/>
              <a:rect l="l" t="t" r="r" b="b"/>
              <a:pathLst>
                <a:path w="6286" h="4338" fill="none" extrusionOk="0">
                  <a:moveTo>
                    <a:pt x="6286" y="2175"/>
                  </a:moveTo>
                  <a:cubicBezTo>
                    <a:pt x="6286" y="3368"/>
                    <a:pt x="4878" y="4337"/>
                    <a:pt x="3143" y="4337"/>
                  </a:cubicBezTo>
                  <a:cubicBezTo>
                    <a:pt x="1409" y="4337"/>
                    <a:pt x="1" y="3368"/>
                    <a:pt x="1" y="2175"/>
                  </a:cubicBezTo>
                  <a:cubicBezTo>
                    <a:pt x="1" y="969"/>
                    <a:pt x="1409" y="1"/>
                    <a:pt x="3143" y="1"/>
                  </a:cubicBezTo>
                  <a:cubicBezTo>
                    <a:pt x="4878" y="1"/>
                    <a:pt x="6286" y="969"/>
                    <a:pt x="6286" y="2175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1"/>
            <p:cNvSpPr/>
            <p:nvPr/>
          </p:nvSpPr>
          <p:spPr>
            <a:xfrm>
              <a:off x="4811536" y="519720"/>
              <a:ext cx="219601" cy="151932"/>
            </a:xfrm>
            <a:custGeom>
              <a:avLst/>
              <a:gdLst/>
              <a:ahLst/>
              <a:cxnLst/>
              <a:rect l="l" t="t" r="r" b="b"/>
              <a:pathLst>
                <a:path w="6286" h="4349" extrusionOk="0">
                  <a:moveTo>
                    <a:pt x="3143" y="1"/>
                  </a:moveTo>
                  <a:cubicBezTo>
                    <a:pt x="1409" y="1"/>
                    <a:pt x="1" y="980"/>
                    <a:pt x="1" y="2174"/>
                  </a:cubicBezTo>
                  <a:cubicBezTo>
                    <a:pt x="1" y="3380"/>
                    <a:pt x="1409" y="4348"/>
                    <a:pt x="3143" y="4348"/>
                  </a:cubicBezTo>
                  <a:cubicBezTo>
                    <a:pt x="4878" y="4348"/>
                    <a:pt x="6286" y="3380"/>
                    <a:pt x="6286" y="2174"/>
                  </a:cubicBezTo>
                  <a:cubicBezTo>
                    <a:pt x="6286" y="980"/>
                    <a:pt x="4878" y="1"/>
                    <a:pt x="3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4811536" y="519720"/>
              <a:ext cx="219601" cy="151932"/>
            </a:xfrm>
            <a:custGeom>
              <a:avLst/>
              <a:gdLst/>
              <a:ahLst/>
              <a:cxnLst/>
              <a:rect l="l" t="t" r="r" b="b"/>
              <a:pathLst>
                <a:path w="6286" h="4349" fill="none" extrusionOk="0">
                  <a:moveTo>
                    <a:pt x="6286" y="2174"/>
                  </a:moveTo>
                  <a:cubicBezTo>
                    <a:pt x="6286" y="3380"/>
                    <a:pt x="4878" y="4348"/>
                    <a:pt x="3143" y="4348"/>
                  </a:cubicBezTo>
                  <a:cubicBezTo>
                    <a:pt x="1409" y="4348"/>
                    <a:pt x="1" y="3380"/>
                    <a:pt x="1" y="2174"/>
                  </a:cubicBezTo>
                  <a:cubicBezTo>
                    <a:pt x="1" y="980"/>
                    <a:pt x="1409" y="1"/>
                    <a:pt x="3143" y="1"/>
                  </a:cubicBezTo>
                  <a:cubicBezTo>
                    <a:pt x="4878" y="1"/>
                    <a:pt x="6286" y="980"/>
                    <a:pt x="6286" y="2174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1"/>
            <p:cNvSpPr/>
            <p:nvPr/>
          </p:nvSpPr>
          <p:spPr>
            <a:xfrm>
              <a:off x="4922101" y="671997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cubicBezTo>
                    <a:pt x="1" y="992"/>
                    <a:pt x="1" y="969"/>
                    <a:pt x="1" y="935"/>
                  </a:cubicBez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1"/>
            <p:cNvSpPr/>
            <p:nvPr/>
          </p:nvSpPr>
          <p:spPr>
            <a:xfrm>
              <a:off x="4945717" y="670041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0" y="1003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4968528" y="664906"/>
              <a:ext cx="35" cy="35075"/>
            </a:xfrm>
            <a:custGeom>
              <a:avLst/>
              <a:gdLst/>
              <a:ahLst/>
              <a:cxnLst/>
              <a:rect l="l" t="t" r="r" b="b"/>
              <a:pathLst>
                <a:path w="1" h="1004" fill="none" extrusionOk="0">
                  <a:moveTo>
                    <a:pt x="1" y="1003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1"/>
            <p:cNvSpPr/>
            <p:nvPr/>
          </p:nvSpPr>
          <p:spPr>
            <a:xfrm>
              <a:off x="4989384" y="65624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5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>
              <a:off x="5007095" y="644050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5023235" y="62438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>
              <a:off x="4897717" y="670041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0" y="1003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1"/>
            <p:cNvSpPr/>
            <p:nvPr/>
          </p:nvSpPr>
          <p:spPr>
            <a:xfrm>
              <a:off x="4874906" y="664906"/>
              <a:ext cx="35" cy="35075"/>
            </a:xfrm>
            <a:custGeom>
              <a:avLst/>
              <a:gdLst/>
              <a:ahLst/>
              <a:cxnLst/>
              <a:rect l="l" t="t" r="r" b="b"/>
              <a:pathLst>
                <a:path w="1" h="1004" fill="none" extrusionOk="0">
                  <a:moveTo>
                    <a:pt x="0" y="1003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1"/>
            <p:cNvSpPr/>
            <p:nvPr/>
          </p:nvSpPr>
          <p:spPr>
            <a:xfrm>
              <a:off x="4854050" y="65624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5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>
              <a:off x="4836339" y="644050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>
              <a:off x="4820199" y="62438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1"/>
            <p:cNvSpPr/>
            <p:nvPr/>
          </p:nvSpPr>
          <p:spPr>
            <a:xfrm>
              <a:off x="4836723" y="537048"/>
              <a:ext cx="169225" cy="117277"/>
            </a:xfrm>
            <a:custGeom>
              <a:avLst/>
              <a:gdLst/>
              <a:ahLst/>
              <a:cxnLst/>
              <a:rect l="l" t="t" r="r" b="b"/>
              <a:pathLst>
                <a:path w="4844" h="3357" extrusionOk="0">
                  <a:moveTo>
                    <a:pt x="2422" y="0"/>
                  </a:moveTo>
                  <a:cubicBezTo>
                    <a:pt x="1082" y="0"/>
                    <a:pt x="1" y="755"/>
                    <a:pt x="1" y="1678"/>
                  </a:cubicBezTo>
                  <a:cubicBezTo>
                    <a:pt x="1" y="2613"/>
                    <a:pt x="1082" y="3357"/>
                    <a:pt x="2422" y="3357"/>
                  </a:cubicBezTo>
                  <a:cubicBezTo>
                    <a:pt x="3762" y="3357"/>
                    <a:pt x="4844" y="2613"/>
                    <a:pt x="4844" y="1678"/>
                  </a:cubicBezTo>
                  <a:cubicBezTo>
                    <a:pt x="4844" y="755"/>
                    <a:pt x="3762" y="0"/>
                    <a:pt x="2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1"/>
            <p:cNvSpPr/>
            <p:nvPr/>
          </p:nvSpPr>
          <p:spPr>
            <a:xfrm>
              <a:off x="4836723" y="537048"/>
              <a:ext cx="169225" cy="117277"/>
            </a:xfrm>
            <a:custGeom>
              <a:avLst/>
              <a:gdLst/>
              <a:ahLst/>
              <a:cxnLst/>
              <a:rect l="l" t="t" r="r" b="b"/>
              <a:pathLst>
                <a:path w="4844" h="3357" fill="none" extrusionOk="0">
                  <a:moveTo>
                    <a:pt x="4844" y="1678"/>
                  </a:moveTo>
                  <a:cubicBezTo>
                    <a:pt x="4844" y="2613"/>
                    <a:pt x="3762" y="3357"/>
                    <a:pt x="2422" y="3357"/>
                  </a:cubicBezTo>
                  <a:cubicBezTo>
                    <a:pt x="1082" y="3357"/>
                    <a:pt x="1" y="2613"/>
                    <a:pt x="1" y="1678"/>
                  </a:cubicBezTo>
                  <a:cubicBezTo>
                    <a:pt x="1" y="755"/>
                    <a:pt x="1082" y="0"/>
                    <a:pt x="2422" y="0"/>
                  </a:cubicBezTo>
                  <a:cubicBezTo>
                    <a:pt x="3762" y="0"/>
                    <a:pt x="4844" y="755"/>
                    <a:pt x="4844" y="1678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>
              <a:off x="4838295" y="287969"/>
              <a:ext cx="166884" cy="367167"/>
            </a:xfrm>
            <a:custGeom>
              <a:avLst/>
              <a:gdLst/>
              <a:ahLst/>
              <a:cxnLst/>
              <a:rect l="l" t="t" r="r" b="b"/>
              <a:pathLst>
                <a:path w="4777" h="10510" extrusionOk="0">
                  <a:moveTo>
                    <a:pt x="2388" y="0"/>
                  </a:moveTo>
                  <a:cubicBezTo>
                    <a:pt x="1071" y="0"/>
                    <a:pt x="1" y="733"/>
                    <a:pt x="1" y="1645"/>
                  </a:cubicBezTo>
                  <a:lnTo>
                    <a:pt x="1" y="3807"/>
                  </a:lnTo>
                  <a:cubicBezTo>
                    <a:pt x="1" y="3807"/>
                    <a:pt x="338" y="4945"/>
                    <a:pt x="1848" y="5204"/>
                  </a:cubicBezTo>
                  <a:cubicBezTo>
                    <a:pt x="338" y="5463"/>
                    <a:pt x="1" y="6601"/>
                    <a:pt x="1" y="6601"/>
                  </a:cubicBezTo>
                  <a:lnTo>
                    <a:pt x="1" y="8808"/>
                  </a:lnTo>
                  <a:cubicBezTo>
                    <a:pt x="1" y="8831"/>
                    <a:pt x="1" y="8842"/>
                    <a:pt x="1" y="8853"/>
                  </a:cubicBezTo>
                  <a:cubicBezTo>
                    <a:pt x="1" y="9766"/>
                    <a:pt x="1071" y="10509"/>
                    <a:pt x="2388" y="10509"/>
                  </a:cubicBezTo>
                  <a:cubicBezTo>
                    <a:pt x="3706" y="10509"/>
                    <a:pt x="4776" y="9766"/>
                    <a:pt x="4776" y="8853"/>
                  </a:cubicBezTo>
                  <a:lnTo>
                    <a:pt x="4776" y="6601"/>
                  </a:lnTo>
                  <a:cubicBezTo>
                    <a:pt x="4776" y="6601"/>
                    <a:pt x="4438" y="5463"/>
                    <a:pt x="2929" y="5204"/>
                  </a:cubicBezTo>
                  <a:cubicBezTo>
                    <a:pt x="4438" y="4934"/>
                    <a:pt x="4765" y="3807"/>
                    <a:pt x="4765" y="3807"/>
                  </a:cubicBezTo>
                  <a:lnTo>
                    <a:pt x="4765" y="1690"/>
                  </a:lnTo>
                  <a:cubicBezTo>
                    <a:pt x="4765" y="1679"/>
                    <a:pt x="4776" y="1667"/>
                    <a:pt x="4776" y="1645"/>
                  </a:cubicBezTo>
                  <a:cubicBezTo>
                    <a:pt x="4776" y="733"/>
                    <a:pt x="3706" y="0"/>
                    <a:pt x="23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>
              <a:off x="4838295" y="287969"/>
              <a:ext cx="166884" cy="367167"/>
            </a:xfrm>
            <a:custGeom>
              <a:avLst/>
              <a:gdLst/>
              <a:ahLst/>
              <a:cxnLst/>
              <a:rect l="l" t="t" r="r" b="b"/>
              <a:pathLst>
                <a:path w="4777" h="10510" extrusionOk="0">
                  <a:moveTo>
                    <a:pt x="2388" y="0"/>
                  </a:moveTo>
                  <a:cubicBezTo>
                    <a:pt x="1071" y="0"/>
                    <a:pt x="1" y="733"/>
                    <a:pt x="1" y="1645"/>
                  </a:cubicBezTo>
                  <a:lnTo>
                    <a:pt x="1" y="3807"/>
                  </a:lnTo>
                  <a:cubicBezTo>
                    <a:pt x="1" y="3807"/>
                    <a:pt x="338" y="4945"/>
                    <a:pt x="1848" y="5204"/>
                  </a:cubicBezTo>
                  <a:cubicBezTo>
                    <a:pt x="338" y="5463"/>
                    <a:pt x="1" y="6601"/>
                    <a:pt x="1" y="6601"/>
                  </a:cubicBezTo>
                  <a:lnTo>
                    <a:pt x="1" y="8808"/>
                  </a:lnTo>
                  <a:cubicBezTo>
                    <a:pt x="1" y="8831"/>
                    <a:pt x="1" y="8842"/>
                    <a:pt x="1" y="8853"/>
                  </a:cubicBezTo>
                  <a:cubicBezTo>
                    <a:pt x="1" y="9766"/>
                    <a:pt x="1071" y="10509"/>
                    <a:pt x="2388" y="10509"/>
                  </a:cubicBezTo>
                  <a:cubicBezTo>
                    <a:pt x="3706" y="10509"/>
                    <a:pt x="4776" y="9766"/>
                    <a:pt x="4776" y="8853"/>
                  </a:cubicBezTo>
                  <a:lnTo>
                    <a:pt x="4776" y="6601"/>
                  </a:lnTo>
                  <a:cubicBezTo>
                    <a:pt x="4776" y="6601"/>
                    <a:pt x="4438" y="5463"/>
                    <a:pt x="2929" y="5204"/>
                  </a:cubicBezTo>
                  <a:cubicBezTo>
                    <a:pt x="4438" y="4934"/>
                    <a:pt x="4765" y="3807"/>
                    <a:pt x="4765" y="3807"/>
                  </a:cubicBezTo>
                  <a:lnTo>
                    <a:pt x="4765" y="1690"/>
                  </a:lnTo>
                  <a:cubicBezTo>
                    <a:pt x="4765" y="1679"/>
                    <a:pt x="4776" y="1667"/>
                    <a:pt x="4776" y="1645"/>
                  </a:cubicBezTo>
                  <a:cubicBezTo>
                    <a:pt x="4776" y="733"/>
                    <a:pt x="3706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465" y="0"/>
                    <a:pt x="688" y="349"/>
                    <a:pt x="282" y="856"/>
                  </a:cubicBezTo>
                  <a:lnTo>
                    <a:pt x="23" y="856"/>
                  </a:lnTo>
                  <a:lnTo>
                    <a:pt x="12" y="1566"/>
                  </a:lnTo>
                  <a:cubicBezTo>
                    <a:pt x="12" y="1588"/>
                    <a:pt x="1" y="1611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lnTo>
                    <a:pt x="4720" y="856"/>
                  </a:lnTo>
                  <a:lnTo>
                    <a:pt x="4438" y="856"/>
                  </a:lnTo>
                  <a:cubicBezTo>
                    <a:pt x="4044" y="349"/>
                    <a:pt x="3256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465" y="0"/>
                    <a:pt x="688" y="349"/>
                    <a:pt x="282" y="856"/>
                  </a:cubicBezTo>
                  <a:lnTo>
                    <a:pt x="23" y="856"/>
                  </a:lnTo>
                  <a:lnTo>
                    <a:pt x="12" y="1566"/>
                  </a:lnTo>
                  <a:cubicBezTo>
                    <a:pt x="12" y="1588"/>
                    <a:pt x="1" y="1611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lnTo>
                    <a:pt x="4720" y="856"/>
                  </a:lnTo>
                  <a:lnTo>
                    <a:pt x="4438" y="856"/>
                  </a:lnTo>
                  <a:cubicBezTo>
                    <a:pt x="4044" y="349"/>
                    <a:pt x="3256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4838295" y="513048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6"/>
                    <a:pt x="2366" y="3266"/>
                  </a:cubicBezTo>
                  <a:cubicBezTo>
                    <a:pt x="3661" y="3266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>
              <a:off x="4838295" y="513048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6"/>
                    <a:pt x="2366" y="3266"/>
                  </a:cubicBezTo>
                  <a:cubicBezTo>
                    <a:pt x="3661" y="3266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1"/>
            <p:cNvSpPr/>
            <p:nvPr/>
          </p:nvSpPr>
          <p:spPr>
            <a:xfrm>
              <a:off x="4838295" y="287969"/>
              <a:ext cx="166884" cy="367167"/>
            </a:xfrm>
            <a:custGeom>
              <a:avLst/>
              <a:gdLst/>
              <a:ahLst/>
              <a:cxnLst/>
              <a:rect l="l" t="t" r="r" b="b"/>
              <a:pathLst>
                <a:path w="4777" h="10510" fill="none" extrusionOk="0">
                  <a:moveTo>
                    <a:pt x="2929" y="5204"/>
                  </a:moveTo>
                  <a:cubicBezTo>
                    <a:pt x="4438" y="4934"/>
                    <a:pt x="4765" y="3807"/>
                    <a:pt x="4765" y="3807"/>
                  </a:cubicBezTo>
                  <a:lnTo>
                    <a:pt x="4765" y="1690"/>
                  </a:lnTo>
                  <a:cubicBezTo>
                    <a:pt x="4765" y="1679"/>
                    <a:pt x="4776" y="1667"/>
                    <a:pt x="4776" y="1645"/>
                  </a:cubicBezTo>
                  <a:cubicBezTo>
                    <a:pt x="4776" y="733"/>
                    <a:pt x="3706" y="0"/>
                    <a:pt x="2388" y="0"/>
                  </a:cubicBezTo>
                  <a:cubicBezTo>
                    <a:pt x="1071" y="0"/>
                    <a:pt x="1" y="733"/>
                    <a:pt x="1" y="1645"/>
                  </a:cubicBezTo>
                  <a:lnTo>
                    <a:pt x="1" y="3807"/>
                  </a:lnTo>
                  <a:cubicBezTo>
                    <a:pt x="1" y="3807"/>
                    <a:pt x="338" y="4945"/>
                    <a:pt x="1848" y="5204"/>
                  </a:cubicBezTo>
                  <a:cubicBezTo>
                    <a:pt x="338" y="5463"/>
                    <a:pt x="1" y="6601"/>
                    <a:pt x="1" y="6601"/>
                  </a:cubicBezTo>
                  <a:lnTo>
                    <a:pt x="1" y="8808"/>
                  </a:lnTo>
                  <a:cubicBezTo>
                    <a:pt x="1" y="8831"/>
                    <a:pt x="1" y="8842"/>
                    <a:pt x="1" y="8853"/>
                  </a:cubicBezTo>
                  <a:cubicBezTo>
                    <a:pt x="1" y="9766"/>
                    <a:pt x="1071" y="10509"/>
                    <a:pt x="2388" y="10509"/>
                  </a:cubicBezTo>
                  <a:cubicBezTo>
                    <a:pt x="3706" y="10509"/>
                    <a:pt x="4776" y="9766"/>
                    <a:pt x="4776" y="8853"/>
                  </a:cubicBezTo>
                  <a:lnTo>
                    <a:pt x="4776" y="6601"/>
                  </a:lnTo>
                  <a:cubicBezTo>
                    <a:pt x="4776" y="6601"/>
                    <a:pt x="4438" y="5463"/>
                    <a:pt x="2929" y="5204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1"/>
            <p:cNvSpPr/>
            <p:nvPr/>
          </p:nvSpPr>
          <p:spPr>
            <a:xfrm>
              <a:off x="4838295" y="287969"/>
              <a:ext cx="166884" cy="367167"/>
            </a:xfrm>
            <a:custGeom>
              <a:avLst/>
              <a:gdLst/>
              <a:ahLst/>
              <a:cxnLst/>
              <a:rect l="l" t="t" r="r" b="b"/>
              <a:pathLst>
                <a:path w="4777" h="10510" fill="none" extrusionOk="0">
                  <a:moveTo>
                    <a:pt x="2929" y="5204"/>
                  </a:moveTo>
                  <a:cubicBezTo>
                    <a:pt x="4438" y="4934"/>
                    <a:pt x="4765" y="3807"/>
                    <a:pt x="4765" y="3807"/>
                  </a:cubicBezTo>
                  <a:lnTo>
                    <a:pt x="4765" y="1690"/>
                  </a:lnTo>
                  <a:cubicBezTo>
                    <a:pt x="4765" y="1679"/>
                    <a:pt x="4776" y="1667"/>
                    <a:pt x="4776" y="1645"/>
                  </a:cubicBezTo>
                  <a:cubicBezTo>
                    <a:pt x="4776" y="733"/>
                    <a:pt x="3706" y="0"/>
                    <a:pt x="2388" y="0"/>
                  </a:cubicBezTo>
                  <a:cubicBezTo>
                    <a:pt x="1071" y="0"/>
                    <a:pt x="1" y="733"/>
                    <a:pt x="1" y="1645"/>
                  </a:cubicBezTo>
                  <a:lnTo>
                    <a:pt x="1" y="3807"/>
                  </a:lnTo>
                  <a:cubicBezTo>
                    <a:pt x="1" y="3807"/>
                    <a:pt x="338" y="4945"/>
                    <a:pt x="1848" y="5204"/>
                  </a:cubicBezTo>
                  <a:cubicBezTo>
                    <a:pt x="338" y="5463"/>
                    <a:pt x="1" y="6601"/>
                    <a:pt x="1" y="6601"/>
                  </a:cubicBezTo>
                  <a:lnTo>
                    <a:pt x="1" y="8808"/>
                  </a:lnTo>
                  <a:cubicBezTo>
                    <a:pt x="1" y="8831"/>
                    <a:pt x="1" y="8842"/>
                    <a:pt x="1" y="8853"/>
                  </a:cubicBezTo>
                  <a:cubicBezTo>
                    <a:pt x="1" y="9766"/>
                    <a:pt x="1071" y="10509"/>
                    <a:pt x="2388" y="10509"/>
                  </a:cubicBezTo>
                  <a:cubicBezTo>
                    <a:pt x="3706" y="10509"/>
                    <a:pt x="4776" y="9766"/>
                    <a:pt x="4776" y="8853"/>
                  </a:cubicBezTo>
                  <a:lnTo>
                    <a:pt x="4776" y="6601"/>
                  </a:lnTo>
                  <a:cubicBezTo>
                    <a:pt x="4776" y="6601"/>
                    <a:pt x="4438" y="5463"/>
                    <a:pt x="2929" y="5204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465" y="0"/>
                    <a:pt x="688" y="349"/>
                    <a:pt x="282" y="856"/>
                  </a:cubicBezTo>
                  <a:lnTo>
                    <a:pt x="23" y="856"/>
                  </a:lnTo>
                  <a:lnTo>
                    <a:pt x="12" y="1566"/>
                  </a:lnTo>
                  <a:cubicBezTo>
                    <a:pt x="12" y="1588"/>
                    <a:pt x="1" y="1611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lnTo>
                    <a:pt x="4720" y="856"/>
                  </a:lnTo>
                  <a:lnTo>
                    <a:pt x="4438" y="856"/>
                  </a:lnTo>
                  <a:cubicBezTo>
                    <a:pt x="4044" y="349"/>
                    <a:pt x="3256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fill="none" extrusionOk="0">
                  <a:moveTo>
                    <a:pt x="4438" y="856"/>
                  </a:moveTo>
                  <a:cubicBezTo>
                    <a:pt x="4044" y="349"/>
                    <a:pt x="3256" y="0"/>
                    <a:pt x="2366" y="0"/>
                  </a:cubicBezTo>
                  <a:cubicBezTo>
                    <a:pt x="1465" y="0"/>
                    <a:pt x="688" y="349"/>
                    <a:pt x="282" y="856"/>
                  </a:cubicBezTo>
                  <a:lnTo>
                    <a:pt x="23" y="856"/>
                  </a:lnTo>
                  <a:lnTo>
                    <a:pt x="12" y="1566"/>
                  </a:lnTo>
                  <a:cubicBezTo>
                    <a:pt x="12" y="1588"/>
                    <a:pt x="1" y="1611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lnTo>
                    <a:pt x="4720" y="856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fill="none" extrusionOk="0">
                  <a:moveTo>
                    <a:pt x="4720" y="1633"/>
                  </a:moveTo>
                  <a:cubicBezTo>
                    <a:pt x="4720" y="2534"/>
                    <a:pt x="3661" y="3267"/>
                    <a:pt x="2366" y="3267"/>
                  </a:cubicBezTo>
                  <a:cubicBezTo>
                    <a:pt x="1059" y="3267"/>
                    <a:pt x="1" y="2534"/>
                    <a:pt x="1" y="1633"/>
                  </a:cubicBezTo>
                  <a:cubicBezTo>
                    <a:pt x="1" y="732"/>
                    <a:pt x="1059" y="0"/>
                    <a:pt x="2366" y="0"/>
                  </a:cubicBezTo>
                  <a:cubicBezTo>
                    <a:pt x="3661" y="0"/>
                    <a:pt x="4720" y="732"/>
                    <a:pt x="4720" y="1633"/>
                  </a:cubicBezTo>
                  <a:close/>
                </a:path>
              </a:pathLst>
            </a:custGeom>
            <a:noFill/>
            <a:ln w="3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1"/>
            <p:cNvSpPr/>
            <p:nvPr/>
          </p:nvSpPr>
          <p:spPr>
            <a:xfrm>
              <a:off x="4838295" y="513048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6"/>
                    <a:pt x="2366" y="3266"/>
                  </a:cubicBezTo>
                  <a:cubicBezTo>
                    <a:pt x="3661" y="3266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1"/>
            <p:cNvSpPr/>
            <p:nvPr/>
          </p:nvSpPr>
          <p:spPr>
            <a:xfrm>
              <a:off x="4838295" y="513048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fill="none" extrusionOk="0">
                  <a:moveTo>
                    <a:pt x="4720" y="1633"/>
                  </a:moveTo>
                  <a:cubicBezTo>
                    <a:pt x="4720" y="2534"/>
                    <a:pt x="3661" y="3266"/>
                    <a:pt x="2366" y="3266"/>
                  </a:cubicBezTo>
                  <a:cubicBezTo>
                    <a:pt x="1059" y="3266"/>
                    <a:pt x="1" y="2534"/>
                    <a:pt x="1" y="1633"/>
                  </a:cubicBezTo>
                  <a:cubicBezTo>
                    <a:pt x="1" y="732"/>
                    <a:pt x="1059" y="0"/>
                    <a:pt x="2366" y="0"/>
                  </a:cubicBezTo>
                  <a:cubicBezTo>
                    <a:pt x="3661" y="0"/>
                    <a:pt x="4720" y="732"/>
                    <a:pt x="4720" y="1633"/>
                  </a:cubicBezTo>
                  <a:close/>
                </a:path>
              </a:pathLst>
            </a:custGeom>
            <a:solidFill>
              <a:schemeClr val="lt1"/>
            </a:solidFill>
            <a:ln w="3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1"/>
            <p:cNvSpPr/>
            <p:nvPr/>
          </p:nvSpPr>
          <p:spPr>
            <a:xfrm>
              <a:off x="4838295" y="356055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6"/>
                    <a:pt x="2366" y="3266"/>
                  </a:cubicBezTo>
                  <a:cubicBezTo>
                    <a:pt x="3661" y="3266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1"/>
            <p:cNvSpPr/>
            <p:nvPr/>
          </p:nvSpPr>
          <p:spPr>
            <a:xfrm>
              <a:off x="4838295" y="356055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fill="none" extrusionOk="0">
                  <a:moveTo>
                    <a:pt x="4720" y="1633"/>
                  </a:moveTo>
                  <a:cubicBezTo>
                    <a:pt x="4720" y="2534"/>
                    <a:pt x="3661" y="3266"/>
                    <a:pt x="2366" y="3266"/>
                  </a:cubicBezTo>
                  <a:cubicBezTo>
                    <a:pt x="1059" y="3266"/>
                    <a:pt x="1" y="2534"/>
                    <a:pt x="1" y="1633"/>
                  </a:cubicBezTo>
                  <a:cubicBezTo>
                    <a:pt x="1" y="732"/>
                    <a:pt x="1059" y="0"/>
                    <a:pt x="2366" y="0"/>
                  </a:cubicBezTo>
                  <a:cubicBezTo>
                    <a:pt x="3661" y="0"/>
                    <a:pt x="4720" y="732"/>
                    <a:pt x="4720" y="1633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1"/>
            <p:cNvSpPr/>
            <p:nvPr/>
          </p:nvSpPr>
          <p:spPr>
            <a:xfrm>
              <a:off x="5009471" y="374535"/>
              <a:ext cx="15756" cy="237313"/>
            </a:xfrm>
            <a:custGeom>
              <a:avLst/>
              <a:gdLst/>
              <a:ahLst/>
              <a:cxnLst/>
              <a:rect l="l" t="t" r="r" b="b"/>
              <a:pathLst>
                <a:path w="451" h="6793" extrusionOk="0">
                  <a:moveTo>
                    <a:pt x="225" y="0"/>
                  </a:moveTo>
                  <a:cubicBezTo>
                    <a:pt x="147" y="0"/>
                    <a:pt x="68" y="34"/>
                    <a:pt x="23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25" y="6792"/>
                  </a:cubicBezTo>
                  <a:cubicBezTo>
                    <a:pt x="349" y="6792"/>
                    <a:pt x="451" y="6725"/>
                    <a:pt x="451" y="6634"/>
                  </a:cubicBezTo>
                  <a:lnTo>
                    <a:pt x="451" y="79"/>
                  </a:lnTo>
                  <a:lnTo>
                    <a:pt x="428" y="79"/>
                  </a:lnTo>
                  <a:cubicBezTo>
                    <a:pt x="394" y="34"/>
                    <a:pt x="315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1"/>
            <p:cNvSpPr/>
            <p:nvPr/>
          </p:nvSpPr>
          <p:spPr>
            <a:xfrm>
              <a:off x="5009471" y="374535"/>
              <a:ext cx="15756" cy="237313"/>
            </a:xfrm>
            <a:custGeom>
              <a:avLst/>
              <a:gdLst/>
              <a:ahLst/>
              <a:cxnLst/>
              <a:rect l="l" t="t" r="r" b="b"/>
              <a:pathLst>
                <a:path w="451" h="6793" fill="none" extrusionOk="0">
                  <a:moveTo>
                    <a:pt x="428" y="79"/>
                  </a:moveTo>
                  <a:cubicBezTo>
                    <a:pt x="394" y="34"/>
                    <a:pt x="315" y="0"/>
                    <a:pt x="225" y="0"/>
                  </a:cubicBezTo>
                  <a:cubicBezTo>
                    <a:pt x="147" y="0"/>
                    <a:pt x="68" y="34"/>
                    <a:pt x="23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25" y="6792"/>
                  </a:cubicBezTo>
                  <a:cubicBezTo>
                    <a:pt x="349" y="6792"/>
                    <a:pt x="451" y="6725"/>
                    <a:pt x="451" y="6634"/>
                  </a:cubicBezTo>
                  <a:lnTo>
                    <a:pt x="451" y="79"/>
                  </a:lnTo>
                  <a:close/>
                </a:path>
              </a:pathLst>
            </a:custGeom>
            <a:noFill/>
            <a:ln w="2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>
              <a:off x="5009471" y="374535"/>
              <a:ext cx="15756" cy="237313"/>
            </a:xfrm>
            <a:custGeom>
              <a:avLst/>
              <a:gdLst/>
              <a:ahLst/>
              <a:cxnLst/>
              <a:rect l="l" t="t" r="r" b="b"/>
              <a:pathLst>
                <a:path w="451" h="6793" fill="none" extrusionOk="0">
                  <a:moveTo>
                    <a:pt x="428" y="79"/>
                  </a:moveTo>
                  <a:cubicBezTo>
                    <a:pt x="394" y="34"/>
                    <a:pt x="315" y="0"/>
                    <a:pt x="225" y="0"/>
                  </a:cubicBezTo>
                  <a:cubicBezTo>
                    <a:pt x="147" y="0"/>
                    <a:pt x="68" y="34"/>
                    <a:pt x="23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25" y="6792"/>
                  </a:cubicBezTo>
                  <a:cubicBezTo>
                    <a:pt x="349" y="6792"/>
                    <a:pt x="451" y="6725"/>
                    <a:pt x="451" y="6634"/>
                  </a:cubicBezTo>
                  <a:lnTo>
                    <a:pt x="451" y="79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>
              <a:off x="4816671" y="374535"/>
              <a:ext cx="16140" cy="237313"/>
            </a:xfrm>
            <a:custGeom>
              <a:avLst/>
              <a:gdLst/>
              <a:ahLst/>
              <a:cxnLst/>
              <a:rect l="l" t="t" r="r" b="b"/>
              <a:pathLst>
                <a:path w="462" h="6793" extrusionOk="0">
                  <a:moveTo>
                    <a:pt x="237" y="0"/>
                  </a:moveTo>
                  <a:cubicBezTo>
                    <a:pt x="146" y="0"/>
                    <a:pt x="68" y="34"/>
                    <a:pt x="34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37" y="6792"/>
                  </a:cubicBezTo>
                  <a:cubicBezTo>
                    <a:pt x="360" y="6792"/>
                    <a:pt x="462" y="6725"/>
                    <a:pt x="462" y="6634"/>
                  </a:cubicBezTo>
                  <a:lnTo>
                    <a:pt x="462" y="79"/>
                  </a:lnTo>
                  <a:lnTo>
                    <a:pt x="439" y="79"/>
                  </a:lnTo>
                  <a:cubicBezTo>
                    <a:pt x="394" y="34"/>
                    <a:pt x="315" y="0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1"/>
            <p:cNvSpPr/>
            <p:nvPr/>
          </p:nvSpPr>
          <p:spPr>
            <a:xfrm>
              <a:off x="4816671" y="374535"/>
              <a:ext cx="16140" cy="237313"/>
            </a:xfrm>
            <a:custGeom>
              <a:avLst/>
              <a:gdLst/>
              <a:ahLst/>
              <a:cxnLst/>
              <a:rect l="l" t="t" r="r" b="b"/>
              <a:pathLst>
                <a:path w="462" h="6793" fill="none" extrusionOk="0">
                  <a:moveTo>
                    <a:pt x="439" y="79"/>
                  </a:moveTo>
                  <a:cubicBezTo>
                    <a:pt x="394" y="34"/>
                    <a:pt x="315" y="0"/>
                    <a:pt x="237" y="0"/>
                  </a:cubicBezTo>
                  <a:cubicBezTo>
                    <a:pt x="146" y="0"/>
                    <a:pt x="68" y="34"/>
                    <a:pt x="34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37" y="6792"/>
                  </a:cubicBezTo>
                  <a:cubicBezTo>
                    <a:pt x="360" y="6792"/>
                    <a:pt x="462" y="6725"/>
                    <a:pt x="462" y="6634"/>
                  </a:cubicBezTo>
                  <a:lnTo>
                    <a:pt x="462" y="79"/>
                  </a:lnTo>
                  <a:close/>
                </a:path>
              </a:pathLst>
            </a:custGeom>
            <a:noFill/>
            <a:ln w="2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1"/>
            <p:cNvSpPr/>
            <p:nvPr/>
          </p:nvSpPr>
          <p:spPr>
            <a:xfrm>
              <a:off x="4816671" y="374535"/>
              <a:ext cx="16140" cy="237313"/>
            </a:xfrm>
            <a:custGeom>
              <a:avLst/>
              <a:gdLst/>
              <a:ahLst/>
              <a:cxnLst/>
              <a:rect l="l" t="t" r="r" b="b"/>
              <a:pathLst>
                <a:path w="462" h="6793" fill="none" extrusionOk="0">
                  <a:moveTo>
                    <a:pt x="439" y="79"/>
                  </a:moveTo>
                  <a:cubicBezTo>
                    <a:pt x="394" y="34"/>
                    <a:pt x="315" y="0"/>
                    <a:pt x="237" y="0"/>
                  </a:cubicBezTo>
                  <a:cubicBezTo>
                    <a:pt x="146" y="0"/>
                    <a:pt x="68" y="34"/>
                    <a:pt x="34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37" y="6792"/>
                  </a:cubicBezTo>
                  <a:cubicBezTo>
                    <a:pt x="360" y="6792"/>
                    <a:pt x="462" y="6725"/>
                    <a:pt x="462" y="6634"/>
                  </a:cubicBezTo>
                  <a:lnTo>
                    <a:pt x="462" y="79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>
              <a:off x="4813492" y="277349"/>
              <a:ext cx="219217" cy="151897"/>
            </a:xfrm>
            <a:custGeom>
              <a:avLst/>
              <a:gdLst/>
              <a:ahLst/>
              <a:cxnLst/>
              <a:rect l="l" t="t" r="r" b="b"/>
              <a:pathLst>
                <a:path w="6275" h="4348" extrusionOk="0">
                  <a:moveTo>
                    <a:pt x="3132" y="0"/>
                  </a:moveTo>
                  <a:cubicBezTo>
                    <a:pt x="1938" y="0"/>
                    <a:pt x="902" y="462"/>
                    <a:pt x="373" y="1149"/>
                  </a:cubicBezTo>
                  <a:lnTo>
                    <a:pt x="12" y="1149"/>
                  </a:lnTo>
                  <a:lnTo>
                    <a:pt x="1" y="2084"/>
                  </a:lnTo>
                  <a:cubicBezTo>
                    <a:pt x="1" y="2107"/>
                    <a:pt x="1" y="2140"/>
                    <a:pt x="1" y="2174"/>
                  </a:cubicBezTo>
                  <a:cubicBezTo>
                    <a:pt x="1" y="3379"/>
                    <a:pt x="1398" y="4348"/>
                    <a:pt x="3132" y="4348"/>
                  </a:cubicBezTo>
                  <a:cubicBezTo>
                    <a:pt x="4867" y="4348"/>
                    <a:pt x="6275" y="3379"/>
                    <a:pt x="6275" y="2174"/>
                  </a:cubicBezTo>
                  <a:lnTo>
                    <a:pt x="6275" y="1149"/>
                  </a:lnTo>
                  <a:lnTo>
                    <a:pt x="5903" y="1149"/>
                  </a:lnTo>
                  <a:cubicBezTo>
                    <a:pt x="5374" y="462"/>
                    <a:pt x="4326" y="0"/>
                    <a:pt x="31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4813492" y="277349"/>
              <a:ext cx="219217" cy="151897"/>
            </a:xfrm>
            <a:custGeom>
              <a:avLst/>
              <a:gdLst/>
              <a:ahLst/>
              <a:cxnLst/>
              <a:rect l="l" t="t" r="r" b="b"/>
              <a:pathLst>
                <a:path w="6275" h="4348" extrusionOk="0">
                  <a:moveTo>
                    <a:pt x="3132" y="0"/>
                  </a:moveTo>
                  <a:cubicBezTo>
                    <a:pt x="1398" y="0"/>
                    <a:pt x="1" y="980"/>
                    <a:pt x="1" y="2174"/>
                  </a:cubicBezTo>
                  <a:cubicBezTo>
                    <a:pt x="1" y="3368"/>
                    <a:pt x="1398" y="4348"/>
                    <a:pt x="3132" y="4348"/>
                  </a:cubicBezTo>
                  <a:cubicBezTo>
                    <a:pt x="4867" y="4348"/>
                    <a:pt x="6275" y="3368"/>
                    <a:pt x="6275" y="2174"/>
                  </a:cubicBezTo>
                  <a:cubicBezTo>
                    <a:pt x="6275" y="980"/>
                    <a:pt x="4867" y="0"/>
                    <a:pt x="3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4813492" y="277349"/>
              <a:ext cx="219217" cy="151897"/>
            </a:xfrm>
            <a:custGeom>
              <a:avLst/>
              <a:gdLst/>
              <a:ahLst/>
              <a:cxnLst/>
              <a:rect l="l" t="t" r="r" b="b"/>
              <a:pathLst>
                <a:path w="6275" h="4348" fill="none" extrusionOk="0">
                  <a:moveTo>
                    <a:pt x="5903" y="1149"/>
                  </a:moveTo>
                  <a:cubicBezTo>
                    <a:pt x="5374" y="462"/>
                    <a:pt x="4326" y="0"/>
                    <a:pt x="3132" y="0"/>
                  </a:cubicBezTo>
                  <a:cubicBezTo>
                    <a:pt x="1938" y="0"/>
                    <a:pt x="902" y="462"/>
                    <a:pt x="373" y="1149"/>
                  </a:cubicBezTo>
                  <a:lnTo>
                    <a:pt x="12" y="1149"/>
                  </a:lnTo>
                  <a:lnTo>
                    <a:pt x="1" y="2084"/>
                  </a:lnTo>
                  <a:cubicBezTo>
                    <a:pt x="1" y="2107"/>
                    <a:pt x="1" y="2140"/>
                    <a:pt x="1" y="2174"/>
                  </a:cubicBezTo>
                  <a:cubicBezTo>
                    <a:pt x="1" y="3379"/>
                    <a:pt x="1398" y="4348"/>
                    <a:pt x="3132" y="4348"/>
                  </a:cubicBezTo>
                  <a:cubicBezTo>
                    <a:pt x="4867" y="4348"/>
                    <a:pt x="6275" y="3379"/>
                    <a:pt x="6275" y="2174"/>
                  </a:cubicBezTo>
                  <a:lnTo>
                    <a:pt x="6275" y="1149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4813492" y="277349"/>
              <a:ext cx="219217" cy="151897"/>
            </a:xfrm>
            <a:custGeom>
              <a:avLst/>
              <a:gdLst/>
              <a:ahLst/>
              <a:cxnLst/>
              <a:rect l="l" t="t" r="r" b="b"/>
              <a:pathLst>
                <a:path w="6275" h="4348" fill="none" extrusionOk="0">
                  <a:moveTo>
                    <a:pt x="6275" y="2174"/>
                  </a:moveTo>
                  <a:cubicBezTo>
                    <a:pt x="6275" y="3368"/>
                    <a:pt x="4867" y="4348"/>
                    <a:pt x="3132" y="4348"/>
                  </a:cubicBezTo>
                  <a:cubicBezTo>
                    <a:pt x="1398" y="4348"/>
                    <a:pt x="1" y="3368"/>
                    <a:pt x="1" y="2174"/>
                  </a:cubicBezTo>
                  <a:cubicBezTo>
                    <a:pt x="1" y="980"/>
                    <a:pt x="1398" y="0"/>
                    <a:pt x="3132" y="0"/>
                  </a:cubicBezTo>
                  <a:cubicBezTo>
                    <a:pt x="4867" y="0"/>
                    <a:pt x="6275" y="980"/>
                    <a:pt x="6275" y="2174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4813492" y="241542"/>
              <a:ext cx="219217" cy="151513"/>
            </a:xfrm>
            <a:custGeom>
              <a:avLst/>
              <a:gdLst/>
              <a:ahLst/>
              <a:cxnLst/>
              <a:rect l="l" t="t" r="r" b="b"/>
              <a:pathLst>
                <a:path w="6275" h="4337" extrusionOk="0">
                  <a:moveTo>
                    <a:pt x="3132" y="0"/>
                  </a:moveTo>
                  <a:cubicBezTo>
                    <a:pt x="1398" y="0"/>
                    <a:pt x="1" y="969"/>
                    <a:pt x="1" y="2174"/>
                  </a:cubicBezTo>
                  <a:cubicBezTo>
                    <a:pt x="1" y="3368"/>
                    <a:pt x="1398" y="4337"/>
                    <a:pt x="3132" y="4337"/>
                  </a:cubicBezTo>
                  <a:cubicBezTo>
                    <a:pt x="4867" y="4337"/>
                    <a:pt x="6275" y="3368"/>
                    <a:pt x="6275" y="2174"/>
                  </a:cubicBezTo>
                  <a:cubicBezTo>
                    <a:pt x="6275" y="969"/>
                    <a:pt x="4867" y="0"/>
                    <a:pt x="3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4813492" y="241542"/>
              <a:ext cx="219217" cy="151513"/>
            </a:xfrm>
            <a:custGeom>
              <a:avLst/>
              <a:gdLst/>
              <a:ahLst/>
              <a:cxnLst/>
              <a:rect l="l" t="t" r="r" b="b"/>
              <a:pathLst>
                <a:path w="6275" h="4337" fill="none" extrusionOk="0">
                  <a:moveTo>
                    <a:pt x="6275" y="2174"/>
                  </a:moveTo>
                  <a:cubicBezTo>
                    <a:pt x="6275" y="3368"/>
                    <a:pt x="4867" y="4337"/>
                    <a:pt x="3132" y="4337"/>
                  </a:cubicBezTo>
                  <a:cubicBezTo>
                    <a:pt x="1398" y="4337"/>
                    <a:pt x="1" y="3368"/>
                    <a:pt x="1" y="2174"/>
                  </a:cubicBezTo>
                  <a:cubicBezTo>
                    <a:pt x="1" y="969"/>
                    <a:pt x="1398" y="0"/>
                    <a:pt x="3132" y="0"/>
                  </a:cubicBezTo>
                  <a:cubicBezTo>
                    <a:pt x="4867" y="0"/>
                    <a:pt x="6275" y="969"/>
                    <a:pt x="6275" y="2174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4923673" y="393434"/>
              <a:ext cx="35" cy="35808"/>
            </a:xfrm>
            <a:custGeom>
              <a:avLst/>
              <a:gdLst/>
              <a:ahLst/>
              <a:cxnLst/>
              <a:rect l="l" t="t" r="r" b="b"/>
              <a:pathLst>
                <a:path w="1" h="1025" fill="none" extrusionOk="0">
                  <a:moveTo>
                    <a:pt x="1" y="1025"/>
                  </a:moveTo>
                  <a:cubicBezTo>
                    <a:pt x="1" y="991"/>
                    <a:pt x="1" y="969"/>
                    <a:pt x="1" y="946"/>
                  </a:cubicBez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4947289" y="391443"/>
              <a:ext cx="35" cy="35075"/>
            </a:xfrm>
            <a:custGeom>
              <a:avLst/>
              <a:gdLst/>
              <a:ahLst/>
              <a:cxnLst/>
              <a:rect l="l" t="t" r="r" b="b"/>
              <a:pathLst>
                <a:path w="1" h="1004" fill="none" extrusionOk="0">
                  <a:moveTo>
                    <a:pt x="0" y="1003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4970100" y="386343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1" y="1003"/>
                  </a:move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4990956" y="377679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5008667" y="36587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5024807" y="346204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0" y="1003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4899290" y="391443"/>
              <a:ext cx="35" cy="35075"/>
            </a:xfrm>
            <a:custGeom>
              <a:avLst/>
              <a:gdLst/>
              <a:ahLst/>
              <a:cxnLst/>
              <a:rect l="l" t="t" r="r" b="b"/>
              <a:pathLst>
                <a:path w="1" h="1004" fill="none" extrusionOk="0">
                  <a:moveTo>
                    <a:pt x="0" y="1003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4876478" y="386343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0" y="1003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1"/>
            <p:cNvSpPr/>
            <p:nvPr/>
          </p:nvSpPr>
          <p:spPr>
            <a:xfrm>
              <a:off x="4855622" y="377679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1"/>
            <p:cNvSpPr/>
            <p:nvPr/>
          </p:nvSpPr>
          <p:spPr>
            <a:xfrm>
              <a:off x="4837911" y="36587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4821771" y="346204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0" y="1003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4838295" y="258834"/>
              <a:ext cx="169644" cy="117312"/>
            </a:xfrm>
            <a:custGeom>
              <a:avLst/>
              <a:gdLst/>
              <a:ahLst/>
              <a:cxnLst/>
              <a:rect l="l" t="t" r="r" b="b"/>
              <a:pathLst>
                <a:path w="4856" h="3358" extrusionOk="0">
                  <a:moveTo>
                    <a:pt x="2422" y="1"/>
                  </a:moveTo>
                  <a:cubicBezTo>
                    <a:pt x="1082" y="1"/>
                    <a:pt x="1" y="744"/>
                    <a:pt x="1" y="1679"/>
                  </a:cubicBezTo>
                  <a:cubicBezTo>
                    <a:pt x="1" y="2603"/>
                    <a:pt x="1082" y="3357"/>
                    <a:pt x="2422" y="3357"/>
                  </a:cubicBezTo>
                  <a:cubicBezTo>
                    <a:pt x="3762" y="3357"/>
                    <a:pt x="4855" y="2603"/>
                    <a:pt x="4855" y="1679"/>
                  </a:cubicBezTo>
                  <a:cubicBezTo>
                    <a:pt x="4855" y="744"/>
                    <a:pt x="3762" y="1"/>
                    <a:pt x="24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4838295" y="258834"/>
              <a:ext cx="169644" cy="117312"/>
            </a:xfrm>
            <a:custGeom>
              <a:avLst/>
              <a:gdLst/>
              <a:ahLst/>
              <a:cxnLst/>
              <a:rect l="l" t="t" r="r" b="b"/>
              <a:pathLst>
                <a:path w="4856" h="3358" fill="none" extrusionOk="0">
                  <a:moveTo>
                    <a:pt x="4855" y="1679"/>
                  </a:moveTo>
                  <a:cubicBezTo>
                    <a:pt x="4855" y="2603"/>
                    <a:pt x="3762" y="3357"/>
                    <a:pt x="2422" y="3357"/>
                  </a:cubicBezTo>
                  <a:cubicBezTo>
                    <a:pt x="1082" y="3357"/>
                    <a:pt x="1" y="2603"/>
                    <a:pt x="1" y="1679"/>
                  </a:cubicBezTo>
                  <a:cubicBezTo>
                    <a:pt x="1" y="744"/>
                    <a:pt x="1082" y="1"/>
                    <a:pt x="2422" y="1"/>
                  </a:cubicBezTo>
                  <a:cubicBezTo>
                    <a:pt x="3762" y="1"/>
                    <a:pt x="4855" y="744"/>
                    <a:pt x="4855" y="1679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31"/>
          <p:cNvSpPr/>
          <p:nvPr/>
        </p:nvSpPr>
        <p:spPr>
          <a:xfrm rot="10800000" flipH="1">
            <a:off x="8829750" y="2270050"/>
            <a:ext cx="171900" cy="14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1592;p41">
            <a:extLst>
              <a:ext uri="{FF2B5EF4-FFF2-40B4-BE49-F238E27FC236}">
                <a16:creationId xmlns:a16="http://schemas.microsoft.com/office/drawing/2014/main" id="{E7FCEF90-F94E-5480-DB2C-9F4BDB1EE6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37709" y="380392"/>
            <a:ext cx="5887157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/>
              <a:t>Training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B005ED-66D6-A940-386B-87643892F0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26" t="41967" r="66557" b="37632"/>
          <a:stretch/>
        </p:blipFill>
        <p:spPr>
          <a:xfrm>
            <a:off x="1154235" y="1215231"/>
            <a:ext cx="3228701" cy="127688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D250DF-D4BD-AB32-D2BF-7941BCE314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54" t="30310" r="62049" b="45647"/>
          <a:stretch/>
        </p:blipFill>
        <p:spPr>
          <a:xfrm>
            <a:off x="4761066" y="1136229"/>
            <a:ext cx="3521999" cy="14348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95A791-3FAB-9AA0-7222-E44D4C1DC9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84" t="56394" r="62778" b="21894"/>
          <a:stretch/>
        </p:blipFill>
        <p:spPr>
          <a:xfrm>
            <a:off x="2958275" y="3049475"/>
            <a:ext cx="3227449" cy="1207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916749"/>
      </p:ext>
    </p:extLst>
  </p:cSld>
  <p:clrMapOvr>
    <a:masterClrMapping/>
  </p:clrMapOvr>
  <p:transition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B2F5B51-F310-42D2-E28B-DB9FFE3E5A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34" t="26231" r="52377" b="7338"/>
          <a:stretch/>
        </p:blipFill>
        <p:spPr>
          <a:xfrm>
            <a:off x="1051509" y="1268216"/>
            <a:ext cx="3225531" cy="27588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E021E14-5D81-31EE-3E07-EB30CC526A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96" t="47813" r="65681" b="41053"/>
          <a:stretch/>
        </p:blipFill>
        <p:spPr>
          <a:xfrm>
            <a:off x="835475" y="4027105"/>
            <a:ext cx="4805657" cy="967066"/>
          </a:xfrm>
          <a:prstGeom prst="rect">
            <a:avLst/>
          </a:prstGeom>
        </p:spPr>
      </p:pic>
      <p:sp>
        <p:nvSpPr>
          <p:cNvPr id="15" name="Google Shape;1592;p41">
            <a:extLst>
              <a:ext uri="{FF2B5EF4-FFF2-40B4-BE49-F238E27FC236}">
                <a16:creationId xmlns:a16="http://schemas.microsoft.com/office/drawing/2014/main" id="{66A74773-0DA7-EE0F-8772-4C19E144D43F}"/>
              </a:ext>
            </a:extLst>
          </p:cNvPr>
          <p:cNvSpPr txBox="1">
            <a:spLocks/>
          </p:cNvSpPr>
          <p:nvPr/>
        </p:nvSpPr>
        <p:spPr>
          <a:xfrm>
            <a:off x="2746712" y="364633"/>
            <a:ext cx="480565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24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"/>
              <a:buNone/>
              <a:defRPr sz="30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-US" sz="3500" dirty="0"/>
              <a:t>Model </a:t>
            </a:r>
            <a:r>
              <a:rPr lang="en-US" sz="3500" dirty="0" err="1"/>
              <a:t>Comparision</a:t>
            </a:r>
            <a:r>
              <a:rPr lang="en-US" sz="3500" dirty="0"/>
              <a:t> </a:t>
            </a:r>
          </a:p>
        </p:txBody>
      </p:sp>
      <p:sp>
        <p:nvSpPr>
          <p:cNvPr id="5" name="Google Shape;1286;p38">
            <a:extLst>
              <a:ext uri="{FF2B5EF4-FFF2-40B4-BE49-F238E27FC236}">
                <a16:creationId xmlns:a16="http://schemas.microsoft.com/office/drawing/2014/main" id="{FD311A7E-AD06-7528-C355-5970A8A9B617}"/>
              </a:ext>
            </a:extLst>
          </p:cNvPr>
          <p:cNvSpPr txBox="1">
            <a:spLocks/>
          </p:cNvSpPr>
          <p:nvPr/>
        </p:nvSpPr>
        <p:spPr>
          <a:xfrm>
            <a:off x="4373622" y="3159911"/>
            <a:ext cx="4361323" cy="7219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b="1" i="0" dirty="0">
                <a:solidFill>
                  <a:srgbClr val="3C4043"/>
                </a:solidFill>
                <a:effectLst/>
                <a:latin typeface="Inter"/>
              </a:rPr>
              <a:t>So, Logistic regression is the model chosen for the production process.</a:t>
            </a:r>
          </a:p>
        </p:txBody>
      </p:sp>
      <p:sp>
        <p:nvSpPr>
          <p:cNvPr id="16" name="Google Shape;1286;p38">
            <a:extLst>
              <a:ext uri="{FF2B5EF4-FFF2-40B4-BE49-F238E27FC236}">
                <a16:creationId xmlns:a16="http://schemas.microsoft.com/office/drawing/2014/main" id="{B584F4D7-024A-6D14-1569-297CE8F26A37}"/>
              </a:ext>
            </a:extLst>
          </p:cNvPr>
          <p:cNvSpPr txBox="1">
            <a:spLocks/>
          </p:cNvSpPr>
          <p:nvPr/>
        </p:nvSpPr>
        <p:spPr>
          <a:xfrm>
            <a:off x="4338344" y="1268216"/>
            <a:ext cx="4805656" cy="72197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b="1" i="0" dirty="0">
                <a:solidFill>
                  <a:srgbClr val="3C4043"/>
                </a:solidFill>
                <a:effectLst/>
                <a:latin typeface="Inter"/>
              </a:rPr>
              <a:t>Logistic Regression </a:t>
            </a:r>
            <a:r>
              <a:rPr lang="en-US" i="0" dirty="0">
                <a:solidFill>
                  <a:srgbClr val="3C4043"/>
                </a:solidFill>
                <a:effectLst/>
                <a:latin typeface="Inter"/>
              </a:rPr>
              <a:t>has the best F1 score, Accuracy and </a:t>
            </a:r>
            <a:r>
              <a:rPr lang="en-US" i="0" dirty="0" err="1">
                <a:solidFill>
                  <a:srgbClr val="3C4043"/>
                </a:solidFill>
                <a:effectLst/>
                <a:latin typeface="Inter"/>
              </a:rPr>
              <a:t>Precison</a:t>
            </a:r>
            <a:r>
              <a:rPr lang="en-US" i="0" dirty="0">
                <a:solidFill>
                  <a:srgbClr val="3C4043"/>
                </a:solidFill>
                <a:effectLst/>
                <a:latin typeface="Inter"/>
              </a:rPr>
              <a:t> score. It takes only 27s to process.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41B584-377B-9637-8E39-03477FE012D1}"/>
              </a:ext>
            </a:extLst>
          </p:cNvPr>
          <p:cNvSpPr txBox="1"/>
          <p:nvPr/>
        </p:nvSpPr>
        <p:spPr>
          <a:xfrm>
            <a:off x="4360817" y="1903946"/>
            <a:ext cx="48942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3C4043"/>
                </a:solidFill>
                <a:effectLst/>
                <a:latin typeface="Inter"/>
              </a:rPr>
              <a:t>Naive Bayes </a:t>
            </a:r>
            <a:r>
              <a:rPr lang="en-US" i="0" dirty="0">
                <a:solidFill>
                  <a:srgbClr val="3C4043"/>
                </a:solidFill>
                <a:effectLst/>
                <a:latin typeface="Inter"/>
              </a:rPr>
              <a:t>has the lowest metric evaluation value among the three types of classification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27D0E69-C3EA-B7E6-6920-3080D8E8C778}"/>
              </a:ext>
            </a:extLst>
          </p:cNvPr>
          <p:cNvSpPr txBox="1"/>
          <p:nvPr/>
        </p:nvSpPr>
        <p:spPr>
          <a:xfrm>
            <a:off x="4360816" y="2485429"/>
            <a:ext cx="489428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i="0" dirty="0">
                <a:solidFill>
                  <a:srgbClr val="3C4043"/>
                </a:solidFill>
                <a:effectLst/>
                <a:latin typeface="Inter"/>
              </a:rPr>
              <a:t>Decision Tree </a:t>
            </a:r>
            <a:r>
              <a:rPr lang="en-US" i="0" dirty="0">
                <a:solidFill>
                  <a:srgbClr val="3C4043"/>
                </a:solidFill>
                <a:effectLst/>
                <a:latin typeface="Inter"/>
              </a:rPr>
              <a:t>is a good model. But the Logistic Regression is better.</a:t>
            </a:r>
          </a:p>
        </p:txBody>
      </p:sp>
    </p:spTree>
    <p:extLst>
      <p:ext uri="{BB962C8B-B14F-4D97-AF65-F5344CB8AC3E}">
        <p14:creationId xmlns:p14="http://schemas.microsoft.com/office/powerpoint/2010/main" val="2271999568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1"/>
          <p:cNvSpPr/>
          <p:nvPr/>
        </p:nvSpPr>
        <p:spPr>
          <a:xfrm>
            <a:off x="8953671" y="4745696"/>
            <a:ext cx="140400" cy="140400"/>
          </a:xfrm>
          <a:prstGeom prst="ellipse">
            <a:avLst/>
          </a:prstGeom>
          <a:solidFill>
            <a:srgbClr val="000000">
              <a:alpha val="12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" name="Google Shape;620;p31"/>
          <p:cNvSpPr/>
          <p:nvPr/>
        </p:nvSpPr>
        <p:spPr>
          <a:xfrm>
            <a:off x="7917901" y="208301"/>
            <a:ext cx="1226100" cy="1226100"/>
          </a:xfrm>
          <a:prstGeom prst="pie">
            <a:avLst>
              <a:gd name="adj1" fmla="val 0"/>
              <a:gd name="adj2" fmla="val 16200000"/>
            </a:avLst>
          </a:prstGeom>
          <a:solidFill>
            <a:srgbClr val="000000">
              <a:alpha val="12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1" name="Google Shape;621;p31"/>
          <p:cNvGrpSpPr/>
          <p:nvPr/>
        </p:nvGrpSpPr>
        <p:grpSpPr>
          <a:xfrm>
            <a:off x="7696027" y="2870878"/>
            <a:ext cx="1133720" cy="1133717"/>
            <a:chOff x="10173800" y="2018150"/>
            <a:chExt cx="1448103" cy="1448100"/>
          </a:xfrm>
        </p:grpSpPr>
        <p:sp>
          <p:nvSpPr>
            <p:cNvPr id="622" name="Google Shape;622;p31"/>
            <p:cNvSpPr/>
            <p:nvPr/>
          </p:nvSpPr>
          <p:spPr>
            <a:xfrm>
              <a:off x="10173800" y="2018150"/>
              <a:ext cx="1448100" cy="1448100"/>
            </a:xfrm>
            <a:prstGeom prst="donut">
              <a:avLst>
                <a:gd name="adj" fmla="val 20968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1"/>
            <p:cNvSpPr/>
            <p:nvPr/>
          </p:nvSpPr>
          <p:spPr>
            <a:xfrm flipH="1">
              <a:off x="10173803" y="2018150"/>
              <a:ext cx="1448100" cy="1448100"/>
            </a:xfrm>
            <a:prstGeom prst="blockArc">
              <a:avLst>
                <a:gd name="adj1" fmla="val 10800000"/>
                <a:gd name="adj2" fmla="val 16161326"/>
                <a:gd name="adj3" fmla="val 20401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624;p31"/>
          <p:cNvGrpSpPr/>
          <p:nvPr/>
        </p:nvGrpSpPr>
        <p:grpSpPr>
          <a:xfrm>
            <a:off x="7649815" y="3789985"/>
            <a:ext cx="1226139" cy="1052197"/>
            <a:chOff x="3337647" y="-19723"/>
            <a:chExt cx="543453" cy="466358"/>
          </a:xfrm>
        </p:grpSpPr>
        <p:grpSp>
          <p:nvGrpSpPr>
            <p:cNvPr id="625" name="Google Shape;625;p31"/>
            <p:cNvGrpSpPr/>
            <p:nvPr/>
          </p:nvGrpSpPr>
          <p:grpSpPr>
            <a:xfrm>
              <a:off x="3337647" y="-19723"/>
              <a:ext cx="543453" cy="466358"/>
              <a:chOff x="3670072" y="965127"/>
              <a:chExt cx="543453" cy="466358"/>
            </a:xfrm>
          </p:grpSpPr>
          <p:sp>
            <p:nvSpPr>
              <p:cNvPr id="626" name="Google Shape;626;p31"/>
              <p:cNvSpPr/>
              <p:nvPr/>
            </p:nvSpPr>
            <p:spPr>
              <a:xfrm>
                <a:off x="3670077" y="1171687"/>
                <a:ext cx="543449" cy="259798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6748" extrusionOk="0">
                    <a:moveTo>
                      <a:pt x="23" y="1"/>
                    </a:moveTo>
                    <a:cubicBezTo>
                      <a:pt x="35" y="46"/>
                      <a:pt x="35" y="80"/>
                      <a:pt x="46" y="125"/>
                    </a:cubicBezTo>
                    <a:cubicBezTo>
                      <a:pt x="12" y="249"/>
                      <a:pt x="1" y="372"/>
                      <a:pt x="1" y="508"/>
                    </a:cubicBezTo>
                    <a:cubicBezTo>
                      <a:pt x="1" y="586"/>
                      <a:pt x="1" y="654"/>
                      <a:pt x="12" y="733"/>
                    </a:cubicBezTo>
                    <a:lnTo>
                      <a:pt x="1" y="1397"/>
                    </a:lnTo>
                    <a:cubicBezTo>
                      <a:pt x="1" y="1454"/>
                      <a:pt x="1" y="1499"/>
                      <a:pt x="1" y="1544"/>
                    </a:cubicBezTo>
                    <a:cubicBezTo>
                      <a:pt x="1" y="1916"/>
                      <a:pt x="125" y="2265"/>
                      <a:pt x="361" y="2569"/>
                    </a:cubicBezTo>
                    <a:cubicBezTo>
                      <a:pt x="372" y="2580"/>
                      <a:pt x="384" y="2591"/>
                      <a:pt x="395" y="2614"/>
                    </a:cubicBezTo>
                    <a:cubicBezTo>
                      <a:pt x="936" y="3290"/>
                      <a:pt x="1983" y="3740"/>
                      <a:pt x="3177" y="3740"/>
                    </a:cubicBezTo>
                    <a:cubicBezTo>
                      <a:pt x="3898" y="3740"/>
                      <a:pt x="4551" y="3582"/>
                      <a:pt x="5092" y="3301"/>
                    </a:cubicBezTo>
                    <a:lnTo>
                      <a:pt x="5092" y="3301"/>
                    </a:lnTo>
                    <a:cubicBezTo>
                      <a:pt x="5081" y="3368"/>
                      <a:pt x="5069" y="3436"/>
                      <a:pt x="5069" y="3504"/>
                    </a:cubicBezTo>
                    <a:cubicBezTo>
                      <a:pt x="5069" y="3582"/>
                      <a:pt x="5081" y="3661"/>
                      <a:pt x="5092" y="3740"/>
                    </a:cubicBezTo>
                    <a:lnTo>
                      <a:pt x="5081" y="4405"/>
                    </a:lnTo>
                    <a:cubicBezTo>
                      <a:pt x="5081" y="4450"/>
                      <a:pt x="5069" y="4506"/>
                      <a:pt x="5069" y="4551"/>
                    </a:cubicBezTo>
                    <a:cubicBezTo>
                      <a:pt x="5069" y="4698"/>
                      <a:pt x="5092" y="4844"/>
                      <a:pt x="5137" y="4990"/>
                    </a:cubicBezTo>
                    <a:cubicBezTo>
                      <a:pt x="5430" y="5993"/>
                      <a:pt x="6714" y="6747"/>
                      <a:pt x="8257" y="6747"/>
                    </a:cubicBezTo>
                    <a:cubicBezTo>
                      <a:pt x="9000" y="6747"/>
                      <a:pt x="9687" y="6567"/>
                      <a:pt x="10239" y="6274"/>
                    </a:cubicBezTo>
                    <a:cubicBezTo>
                      <a:pt x="10262" y="6252"/>
                      <a:pt x="10295" y="6241"/>
                      <a:pt x="10318" y="6218"/>
                    </a:cubicBezTo>
                    <a:cubicBezTo>
                      <a:pt x="10611" y="6049"/>
                      <a:pt x="10847" y="5846"/>
                      <a:pt x="11039" y="5610"/>
                    </a:cubicBezTo>
                    <a:cubicBezTo>
                      <a:pt x="11050" y="5599"/>
                      <a:pt x="11061" y="5587"/>
                      <a:pt x="11073" y="5576"/>
                    </a:cubicBezTo>
                    <a:cubicBezTo>
                      <a:pt x="11208" y="5396"/>
                      <a:pt x="11309" y="5193"/>
                      <a:pt x="11365" y="4990"/>
                    </a:cubicBezTo>
                    <a:cubicBezTo>
                      <a:pt x="11411" y="4844"/>
                      <a:pt x="11433" y="4698"/>
                      <a:pt x="11433" y="4551"/>
                    </a:cubicBezTo>
                    <a:lnTo>
                      <a:pt x="11433" y="4258"/>
                    </a:lnTo>
                    <a:cubicBezTo>
                      <a:pt x="11726" y="4326"/>
                      <a:pt x="12041" y="4360"/>
                      <a:pt x="12368" y="4360"/>
                    </a:cubicBezTo>
                    <a:cubicBezTo>
                      <a:pt x="13123" y="4360"/>
                      <a:pt x="13810" y="4179"/>
                      <a:pt x="14350" y="3875"/>
                    </a:cubicBezTo>
                    <a:cubicBezTo>
                      <a:pt x="14384" y="3864"/>
                      <a:pt x="14407" y="3842"/>
                      <a:pt x="14440" y="3830"/>
                    </a:cubicBezTo>
                    <a:cubicBezTo>
                      <a:pt x="14722" y="3661"/>
                      <a:pt x="14970" y="3447"/>
                      <a:pt x="15150" y="3222"/>
                    </a:cubicBezTo>
                    <a:cubicBezTo>
                      <a:pt x="15161" y="3211"/>
                      <a:pt x="15172" y="3188"/>
                      <a:pt x="15184" y="3177"/>
                    </a:cubicBezTo>
                    <a:cubicBezTo>
                      <a:pt x="15319" y="2997"/>
                      <a:pt x="15432" y="2805"/>
                      <a:pt x="15488" y="2603"/>
                    </a:cubicBezTo>
                    <a:cubicBezTo>
                      <a:pt x="15533" y="2456"/>
                      <a:pt x="15555" y="2310"/>
                      <a:pt x="15555" y="2152"/>
                    </a:cubicBezTo>
                    <a:lnTo>
                      <a:pt x="15555" y="1116"/>
                    </a:lnTo>
                    <a:cubicBezTo>
                      <a:pt x="15555" y="981"/>
                      <a:pt x="15533" y="857"/>
                      <a:pt x="15499" y="733"/>
                    </a:cubicBezTo>
                    <a:cubicBezTo>
                      <a:pt x="15533" y="609"/>
                      <a:pt x="15555" y="485"/>
                      <a:pt x="15555" y="350"/>
                    </a:cubicBezTo>
                    <a:lnTo>
                      <a:pt x="15555" y="1"/>
                    </a:lnTo>
                    <a:close/>
                  </a:path>
                </a:pathLst>
              </a:custGeom>
              <a:solidFill>
                <a:srgbClr val="000000">
                  <a:alpha val="126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31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lnTo>
                      <a:pt x="5981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31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31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fill="none" extrusionOk="0">
                    <a:moveTo>
                      <a:pt x="5981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31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31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64" y="3413"/>
                      <a:pt x="6364" y="2197"/>
                    </a:cubicBezTo>
                    <a:cubicBezTo>
                      <a:pt x="6364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31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31"/>
              <p:cNvSpPr/>
              <p:nvPr/>
            </p:nvSpPr>
            <p:spPr>
              <a:xfrm>
                <a:off x="4102903" y="127478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cubicBezTo>
                      <a:pt x="0" y="1003"/>
                      <a:pt x="0" y="981"/>
                      <a:pt x="0" y="947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31"/>
              <p:cNvSpPr/>
              <p:nvPr/>
            </p:nvSpPr>
            <p:spPr>
              <a:xfrm>
                <a:off x="4078100" y="127244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31"/>
              <p:cNvSpPr/>
              <p:nvPr/>
            </p:nvSpPr>
            <p:spPr>
              <a:xfrm>
                <a:off x="4055288" y="126730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31"/>
              <p:cNvSpPr/>
              <p:nvPr/>
            </p:nvSpPr>
            <p:spPr>
              <a:xfrm>
                <a:off x="4034048" y="125864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31"/>
              <p:cNvSpPr/>
              <p:nvPr/>
            </p:nvSpPr>
            <p:spPr>
              <a:xfrm>
                <a:off x="4016337" y="124645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31"/>
              <p:cNvSpPr/>
              <p:nvPr/>
            </p:nvSpPr>
            <p:spPr>
              <a:xfrm>
                <a:off x="3999813" y="122639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31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23" y="2647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31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31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37"/>
                    </a:lnTo>
                    <a:cubicBezTo>
                      <a:pt x="90" y="350"/>
                      <a:pt x="0" y="451"/>
                      <a:pt x="11" y="564"/>
                    </a:cubicBezTo>
                    <a:cubicBezTo>
                      <a:pt x="11" y="665"/>
                      <a:pt x="124" y="778"/>
                      <a:pt x="327" y="891"/>
                    </a:cubicBezTo>
                    <a:cubicBezTo>
                      <a:pt x="462" y="969"/>
                      <a:pt x="620" y="1026"/>
                      <a:pt x="777" y="1071"/>
                    </a:cubicBezTo>
                    <a:cubicBezTo>
                      <a:pt x="935" y="1105"/>
                      <a:pt x="1081" y="1138"/>
                      <a:pt x="1216" y="1138"/>
                    </a:cubicBezTo>
                    <a:cubicBezTo>
                      <a:pt x="1352" y="1138"/>
                      <a:pt x="1577" y="1138"/>
                      <a:pt x="1904" y="1127"/>
                    </a:cubicBezTo>
                    <a:cubicBezTo>
                      <a:pt x="2095" y="1127"/>
                      <a:pt x="2241" y="1138"/>
                      <a:pt x="2320" y="1161"/>
                    </a:cubicBezTo>
                    <a:cubicBezTo>
                      <a:pt x="2410" y="1195"/>
                      <a:pt x="2534" y="1251"/>
                      <a:pt x="2681" y="1330"/>
                    </a:cubicBezTo>
                    <a:cubicBezTo>
                      <a:pt x="2737" y="1364"/>
                      <a:pt x="2782" y="1397"/>
                      <a:pt x="2782" y="1420"/>
                    </a:cubicBezTo>
                    <a:cubicBezTo>
                      <a:pt x="2793" y="1454"/>
                      <a:pt x="2782" y="1476"/>
                      <a:pt x="2737" y="1487"/>
                    </a:cubicBezTo>
                    <a:cubicBezTo>
                      <a:pt x="2709" y="1499"/>
                      <a:pt x="2684" y="1504"/>
                      <a:pt x="2658" y="1504"/>
                    </a:cubicBezTo>
                    <a:cubicBezTo>
                      <a:pt x="2633" y="1504"/>
                      <a:pt x="2608" y="1499"/>
                      <a:pt x="2579" y="1487"/>
                    </a:cubicBezTo>
                    <a:cubicBezTo>
                      <a:pt x="2512" y="1476"/>
                      <a:pt x="2399" y="1409"/>
                      <a:pt x="2219" y="1307"/>
                    </a:cubicBezTo>
                    <a:lnTo>
                      <a:pt x="2050" y="1217"/>
                    </a:lnTo>
                    <a:lnTo>
                      <a:pt x="1408" y="1487"/>
                    </a:lnTo>
                    <a:lnTo>
                      <a:pt x="1543" y="1555"/>
                    </a:lnTo>
                    <a:cubicBezTo>
                      <a:pt x="1847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4" y="1834"/>
                      <a:pt x="2886" y="1809"/>
                      <a:pt x="3030" y="1758"/>
                    </a:cubicBezTo>
                    <a:lnTo>
                      <a:pt x="3289" y="1904"/>
                    </a:lnTo>
                    <a:lnTo>
                      <a:pt x="3582" y="1792"/>
                    </a:lnTo>
                    <a:lnTo>
                      <a:pt x="3334" y="1645"/>
                    </a:lnTo>
                    <a:cubicBezTo>
                      <a:pt x="3514" y="1533"/>
                      <a:pt x="3593" y="1420"/>
                      <a:pt x="3571" y="1296"/>
                    </a:cubicBezTo>
                    <a:cubicBezTo>
                      <a:pt x="3537" y="1172"/>
                      <a:pt x="3402" y="1048"/>
                      <a:pt x="3165" y="913"/>
                    </a:cubicBezTo>
                    <a:cubicBezTo>
                      <a:pt x="3007" y="834"/>
                      <a:pt x="2861" y="767"/>
                      <a:pt x="2726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3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5" y="671"/>
                      <a:pt x="1478" y="674"/>
                      <a:pt x="1380" y="674"/>
                    </a:cubicBezTo>
                    <a:cubicBezTo>
                      <a:pt x="1281" y="674"/>
                      <a:pt x="1211" y="671"/>
                      <a:pt x="1171" y="665"/>
                    </a:cubicBezTo>
                    <a:cubicBezTo>
                      <a:pt x="1081" y="665"/>
                      <a:pt x="991" y="631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7" y="404"/>
                      <a:pt x="868" y="399"/>
                      <a:pt x="897" y="399"/>
                    </a:cubicBezTo>
                    <a:cubicBezTo>
                      <a:pt x="918" y="399"/>
                      <a:pt x="939" y="402"/>
                      <a:pt x="957" y="406"/>
                    </a:cubicBezTo>
                    <a:cubicBezTo>
                      <a:pt x="1014" y="417"/>
                      <a:pt x="1093" y="463"/>
                      <a:pt x="1216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81" y="271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31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6" y="530"/>
                    </a:lnTo>
                    <a:cubicBezTo>
                      <a:pt x="1093" y="463"/>
                      <a:pt x="1014" y="417"/>
                      <a:pt x="957" y="406"/>
                    </a:cubicBezTo>
                    <a:cubicBezTo>
                      <a:pt x="912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31"/>
                      <a:pt x="1081" y="665"/>
                      <a:pt x="1171" y="665"/>
                    </a:cubicBezTo>
                    <a:cubicBezTo>
                      <a:pt x="1250" y="677"/>
                      <a:pt x="1453" y="677"/>
                      <a:pt x="1757" y="665"/>
                    </a:cubicBezTo>
                    <a:cubicBezTo>
                      <a:pt x="2027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26" y="733"/>
                    </a:cubicBezTo>
                    <a:cubicBezTo>
                      <a:pt x="2861" y="767"/>
                      <a:pt x="3007" y="834"/>
                      <a:pt x="3165" y="913"/>
                    </a:cubicBezTo>
                    <a:cubicBezTo>
                      <a:pt x="3402" y="1048"/>
                      <a:pt x="3537" y="1172"/>
                      <a:pt x="3571" y="1296"/>
                    </a:cubicBezTo>
                    <a:cubicBezTo>
                      <a:pt x="3593" y="1420"/>
                      <a:pt x="3514" y="1533"/>
                      <a:pt x="3334" y="1645"/>
                    </a:cubicBezTo>
                    <a:lnTo>
                      <a:pt x="3582" y="1792"/>
                    </a:lnTo>
                    <a:lnTo>
                      <a:pt x="3289" y="1904"/>
                    </a:lnTo>
                    <a:lnTo>
                      <a:pt x="3030" y="1758"/>
                    </a:lnTo>
                    <a:cubicBezTo>
                      <a:pt x="2838" y="1825"/>
                      <a:pt x="2613" y="1848"/>
                      <a:pt x="2365" y="1825"/>
                    </a:cubicBezTo>
                    <a:cubicBezTo>
                      <a:pt x="2118" y="1814"/>
                      <a:pt x="1847" y="1724"/>
                      <a:pt x="1543" y="1555"/>
                    </a:cubicBezTo>
                    <a:lnTo>
                      <a:pt x="1408" y="1487"/>
                    </a:lnTo>
                    <a:lnTo>
                      <a:pt x="2050" y="1217"/>
                    </a:lnTo>
                    <a:lnTo>
                      <a:pt x="2219" y="1307"/>
                    </a:lnTo>
                    <a:cubicBezTo>
                      <a:pt x="2399" y="1409"/>
                      <a:pt x="2512" y="1476"/>
                      <a:pt x="2579" y="1487"/>
                    </a:cubicBezTo>
                    <a:cubicBezTo>
                      <a:pt x="2636" y="1510"/>
                      <a:pt x="2681" y="1510"/>
                      <a:pt x="2737" y="1487"/>
                    </a:cubicBezTo>
                    <a:cubicBezTo>
                      <a:pt x="2782" y="1476"/>
                      <a:pt x="2793" y="1454"/>
                      <a:pt x="2782" y="1420"/>
                    </a:cubicBezTo>
                    <a:cubicBezTo>
                      <a:pt x="2782" y="1397"/>
                      <a:pt x="2737" y="1364"/>
                      <a:pt x="2681" y="1330"/>
                    </a:cubicBezTo>
                    <a:cubicBezTo>
                      <a:pt x="2534" y="1251"/>
                      <a:pt x="2410" y="1195"/>
                      <a:pt x="2320" y="1161"/>
                    </a:cubicBezTo>
                    <a:cubicBezTo>
                      <a:pt x="2241" y="1138"/>
                      <a:pt x="2095" y="1127"/>
                      <a:pt x="1904" y="1127"/>
                    </a:cubicBezTo>
                    <a:cubicBezTo>
                      <a:pt x="1577" y="1138"/>
                      <a:pt x="1352" y="1138"/>
                      <a:pt x="1216" y="1138"/>
                    </a:cubicBezTo>
                    <a:cubicBezTo>
                      <a:pt x="1081" y="1138"/>
                      <a:pt x="935" y="1105"/>
                      <a:pt x="777" y="1071"/>
                    </a:cubicBezTo>
                    <a:cubicBezTo>
                      <a:pt x="620" y="1026"/>
                      <a:pt x="462" y="969"/>
                      <a:pt x="327" y="891"/>
                    </a:cubicBezTo>
                    <a:cubicBezTo>
                      <a:pt x="124" y="778"/>
                      <a:pt x="11" y="665"/>
                      <a:pt x="11" y="564"/>
                    </a:cubicBezTo>
                    <a:cubicBezTo>
                      <a:pt x="0" y="451"/>
                      <a:pt x="90" y="350"/>
                      <a:pt x="282" y="237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3" name="Google Shape;643;p31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4" name="Google Shape;644;p31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31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31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1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7"/>
                    </a:cubicBezTo>
                    <a:cubicBezTo>
                      <a:pt x="6364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31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3"/>
                      <a:pt x="4934" y="4393"/>
                      <a:pt x="3177" y="4393"/>
                    </a:cubicBezTo>
                    <a:cubicBezTo>
                      <a:pt x="1420" y="4393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9" name="Google Shape;649;p31"/>
              <p:cNvSpPr/>
              <p:nvPr/>
            </p:nvSpPr>
            <p:spPr>
              <a:xfrm>
                <a:off x="4102903" y="121144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0" y="958"/>
                    </a:cubicBez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0" name="Google Shape;650;p31"/>
              <p:cNvSpPr/>
              <p:nvPr/>
            </p:nvSpPr>
            <p:spPr>
              <a:xfrm>
                <a:off x="4078100" y="1209490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1" name="Google Shape;651;p31"/>
              <p:cNvSpPr/>
              <p:nvPr/>
            </p:nvSpPr>
            <p:spPr>
              <a:xfrm>
                <a:off x="4055288" y="1204354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31"/>
              <p:cNvSpPr/>
              <p:nvPr/>
            </p:nvSpPr>
            <p:spPr>
              <a:xfrm>
                <a:off x="4034048" y="119569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31"/>
              <p:cNvSpPr/>
              <p:nvPr/>
            </p:nvSpPr>
            <p:spPr>
              <a:xfrm>
                <a:off x="4016337" y="118349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31"/>
              <p:cNvSpPr/>
              <p:nvPr/>
            </p:nvSpPr>
            <p:spPr>
              <a:xfrm>
                <a:off x="3999813" y="116344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31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37"/>
                      <a:pt x="1104" y="3402"/>
                      <a:pt x="2456" y="3402"/>
                    </a:cubicBezTo>
                    <a:cubicBezTo>
                      <a:pt x="3819" y="3402"/>
                      <a:pt x="4923" y="2637"/>
                      <a:pt x="4923" y="1702"/>
                    </a:cubicBezTo>
                    <a:cubicBezTo>
                      <a:pt x="4923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31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fill="none" extrusionOk="0">
                    <a:moveTo>
                      <a:pt x="4923" y="1702"/>
                    </a:moveTo>
                    <a:cubicBezTo>
                      <a:pt x="4923" y="2637"/>
                      <a:pt x="3819" y="3402"/>
                      <a:pt x="2456" y="3402"/>
                    </a:cubicBezTo>
                    <a:cubicBezTo>
                      <a:pt x="1104" y="3402"/>
                      <a:pt x="1" y="2637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23" y="767"/>
                      <a:pt x="4923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31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90" y="350"/>
                      <a:pt x="0" y="462"/>
                      <a:pt x="11" y="564"/>
                    </a:cubicBezTo>
                    <a:cubicBezTo>
                      <a:pt x="11" y="676"/>
                      <a:pt x="124" y="789"/>
                      <a:pt x="327" y="901"/>
                    </a:cubicBezTo>
                    <a:cubicBezTo>
                      <a:pt x="462" y="980"/>
                      <a:pt x="620" y="1037"/>
                      <a:pt x="777" y="1082"/>
                    </a:cubicBezTo>
                    <a:cubicBezTo>
                      <a:pt x="935" y="1115"/>
                      <a:pt x="1081" y="1138"/>
                      <a:pt x="1216" y="1149"/>
                    </a:cubicBezTo>
                    <a:cubicBezTo>
                      <a:pt x="1352" y="1149"/>
                      <a:pt x="1577" y="1149"/>
                      <a:pt x="1904" y="1138"/>
                    </a:cubicBezTo>
                    <a:cubicBezTo>
                      <a:pt x="2095" y="1138"/>
                      <a:pt x="2241" y="1149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4"/>
                      <a:pt x="2782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10"/>
                      <a:pt x="2684" y="1515"/>
                      <a:pt x="2658" y="1515"/>
                    </a:cubicBezTo>
                    <a:cubicBezTo>
                      <a:pt x="2633" y="1515"/>
                      <a:pt x="2608" y="1510"/>
                      <a:pt x="2579" y="1498"/>
                    </a:cubicBezTo>
                    <a:cubicBezTo>
                      <a:pt x="2512" y="1487"/>
                      <a:pt x="2399" y="1420"/>
                      <a:pt x="2219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34" y="1656"/>
                    </a:lnTo>
                    <a:cubicBezTo>
                      <a:pt x="3514" y="1543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2"/>
                    </a:cubicBezTo>
                    <a:cubicBezTo>
                      <a:pt x="2579" y="699"/>
                      <a:pt x="2444" y="676"/>
                      <a:pt x="2332" y="665"/>
                    </a:cubicBezTo>
                    <a:cubicBezTo>
                      <a:pt x="2219" y="665"/>
                      <a:pt x="2027" y="665"/>
                      <a:pt x="1757" y="676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5"/>
                    </a:cubicBezTo>
                    <a:cubicBezTo>
                      <a:pt x="755" y="462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8"/>
                      <a:pt x="1093" y="473"/>
                      <a:pt x="1216" y="530"/>
                    </a:cubicBezTo>
                    <a:lnTo>
                      <a:pt x="1329" y="597"/>
                    </a:lnTo>
                    <a:lnTo>
                      <a:pt x="1971" y="338"/>
                    </a:lnTo>
                    <a:cubicBezTo>
                      <a:pt x="1915" y="304"/>
                      <a:pt x="1881" y="282"/>
                      <a:pt x="1847" y="259"/>
                    </a:cubicBezTo>
                    <a:cubicBezTo>
                      <a:pt x="1644" y="147"/>
                      <a:pt x="1442" y="79"/>
                      <a:pt x="1228" y="57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3" y="74"/>
                      <a:pt x="574" y="124"/>
                    </a:cubicBezTo>
                    <a:lnTo>
                      <a:pt x="3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31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8"/>
                    </a:moveTo>
                    <a:lnTo>
                      <a:pt x="1329" y="597"/>
                    </a:lnTo>
                    <a:lnTo>
                      <a:pt x="1216" y="530"/>
                    </a:lnTo>
                    <a:cubicBezTo>
                      <a:pt x="1093" y="473"/>
                      <a:pt x="1014" y="428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2"/>
                      <a:pt x="766" y="485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6"/>
                    </a:cubicBezTo>
                    <a:cubicBezTo>
                      <a:pt x="1250" y="687"/>
                      <a:pt x="1453" y="687"/>
                      <a:pt x="1757" y="676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6"/>
                      <a:pt x="2579" y="699"/>
                      <a:pt x="2726" y="732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3"/>
                      <a:pt x="3334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6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8"/>
                    </a:lnTo>
                    <a:cubicBezTo>
                      <a:pt x="2399" y="1420"/>
                      <a:pt x="2512" y="1487"/>
                      <a:pt x="2579" y="1498"/>
                    </a:cubicBezTo>
                    <a:cubicBezTo>
                      <a:pt x="2636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82" y="1408"/>
                      <a:pt x="2737" y="1374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49"/>
                      <a:pt x="2095" y="1138"/>
                      <a:pt x="1904" y="1138"/>
                    </a:cubicBezTo>
                    <a:cubicBezTo>
                      <a:pt x="1577" y="1149"/>
                      <a:pt x="1352" y="1149"/>
                      <a:pt x="1216" y="1149"/>
                    </a:cubicBezTo>
                    <a:cubicBezTo>
                      <a:pt x="1081" y="1138"/>
                      <a:pt x="935" y="1115"/>
                      <a:pt x="777" y="1082"/>
                    </a:cubicBezTo>
                    <a:cubicBezTo>
                      <a:pt x="620" y="1037"/>
                      <a:pt x="462" y="980"/>
                      <a:pt x="327" y="901"/>
                    </a:cubicBezTo>
                    <a:cubicBezTo>
                      <a:pt x="124" y="789"/>
                      <a:pt x="11" y="676"/>
                      <a:pt x="11" y="564"/>
                    </a:cubicBezTo>
                    <a:cubicBezTo>
                      <a:pt x="0" y="462"/>
                      <a:pt x="90" y="350"/>
                      <a:pt x="282" y="248"/>
                    </a:cubicBezTo>
                    <a:lnTo>
                      <a:pt x="68" y="124"/>
                    </a:lnTo>
                    <a:lnTo>
                      <a:pt x="360" y="0"/>
                    </a:lnTo>
                    <a:lnTo>
                      <a:pt x="574" y="124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4" y="147"/>
                      <a:pt x="1847" y="259"/>
                    </a:cubicBezTo>
                    <a:cubicBezTo>
                      <a:pt x="1881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31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31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31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31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9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31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1"/>
                    </a:moveTo>
                    <a:cubicBezTo>
                      <a:pt x="1420" y="1"/>
                      <a:pt x="1" y="981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64" y="3414"/>
                      <a:pt x="6364" y="2197"/>
                    </a:cubicBezTo>
                    <a:cubicBezTo>
                      <a:pt x="6364" y="981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31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4"/>
                      <a:pt x="4934" y="4393"/>
                      <a:pt x="3177" y="4393"/>
                    </a:cubicBezTo>
                    <a:cubicBezTo>
                      <a:pt x="1420" y="4393"/>
                      <a:pt x="1" y="3414"/>
                      <a:pt x="1" y="2197"/>
                    </a:cubicBezTo>
                    <a:cubicBezTo>
                      <a:pt x="1" y="981"/>
                      <a:pt x="1420" y="1"/>
                      <a:pt x="3177" y="1"/>
                    </a:cubicBezTo>
                    <a:cubicBezTo>
                      <a:pt x="4934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31"/>
              <p:cNvSpPr/>
              <p:nvPr/>
            </p:nvSpPr>
            <p:spPr>
              <a:xfrm>
                <a:off x="4102903" y="1147692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1"/>
                      <a:pt x="0" y="958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31"/>
              <p:cNvSpPr/>
              <p:nvPr/>
            </p:nvSpPr>
            <p:spPr>
              <a:xfrm>
                <a:off x="4078100" y="114573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31"/>
              <p:cNvSpPr/>
              <p:nvPr/>
            </p:nvSpPr>
            <p:spPr>
              <a:xfrm>
                <a:off x="4055288" y="1140600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31"/>
              <p:cNvSpPr/>
              <p:nvPr/>
            </p:nvSpPr>
            <p:spPr>
              <a:xfrm>
                <a:off x="4034048" y="113197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31"/>
              <p:cNvSpPr/>
              <p:nvPr/>
            </p:nvSpPr>
            <p:spPr>
              <a:xfrm>
                <a:off x="4016337" y="111974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31"/>
              <p:cNvSpPr/>
              <p:nvPr/>
            </p:nvSpPr>
            <p:spPr>
              <a:xfrm>
                <a:off x="3999813" y="109969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31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23" y="2636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31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31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49"/>
                    </a:lnTo>
                    <a:cubicBezTo>
                      <a:pt x="90" y="350"/>
                      <a:pt x="0" y="463"/>
                      <a:pt x="11" y="564"/>
                    </a:cubicBezTo>
                    <a:cubicBezTo>
                      <a:pt x="11" y="677"/>
                      <a:pt x="124" y="789"/>
                      <a:pt x="327" y="902"/>
                    </a:cubicBezTo>
                    <a:cubicBezTo>
                      <a:pt x="462" y="981"/>
                      <a:pt x="620" y="1037"/>
                      <a:pt x="777" y="1082"/>
                    </a:cubicBezTo>
                    <a:cubicBezTo>
                      <a:pt x="935" y="1116"/>
                      <a:pt x="1081" y="1138"/>
                      <a:pt x="1216" y="1150"/>
                    </a:cubicBezTo>
                    <a:cubicBezTo>
                      <a:pt x="1352" y="1150"/>
                      <a:pt x="1577" y="1150"/>
                      <a:pt x="1904" y="1138"/>
                    </a:cubicBezTo>
                    <a:cubicBezTo>
                      <a:pt x="2095" y="1138"/>
                      <a:pt x="2241" y="1150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5"/>
                      <a:pt x="2782" y="1409"/>
                      <a:pt x="2782" y="1431"/>
                    </a:cubicBezTo>
                    <a:cubicBezTo>
                      <a:pt x="2793" y="1454"/>
                      <a:pt x="2782" y="1476"/>
                      <a:pt x="2737" y="1499"/>
                    </a:cubicBezTo>
                    <a:cubicBezTo>
                      <a:pt x="2709" y="1510"/>
                      <a:pt x="2684" y="1516"/>
                      <a:pt x="2658" y="1516"/>
                    </a:cubicBezTo>
                    <a:cubicBezTo>
                      <a:pt x="2633" y="1516"/>
                      <a:pt x="2608" y="1510"/>
                      <a:pt x="2579" y="1499"/>
                    </a:cubicBezTo>
                    <a:cubicBezTo>
                      <a:pt x="2512" y="1487"/>
                      <a:pt x="2399" y="1420"/>
                      <a:pt x="2219" y="1319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7"/>
                    </a:cubicBezTo>
                    <a:cubicBezTo>
                      <a:pt x="2407" y="1839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2"/>
                    </a:lnTo>
                    <a:lnTo>
                      <a:pt x="3334" y="1656"/>
                    </a:lnTo>
                    <a:cubicBezTo>
                      <a:pt x="3514" y="1544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3"/>
                    </a:cubicBezTo>
                    <a:cubicBezTo>
                      <a:pt x="2579" y="699"/>
                      <a:pt x="2444" y="677"/>
                      <a:pt x="2332" y="665"/>
                    </a:cubicBezTo>
                    <a:cubicBezTo>
                      <a:pt x="2219" y="665"/>
                      <a:pt x="2027" y="665"/>
                      <a:pt x="1757" y="677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7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8"/>
                      <a:pt x="766" y="485"/>
                    </a:cubicBezTo>
                    <a:cubicBezTo>
                      <a:pt x="755" y="463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9"/>
                      <a:pt x="1093" y="474"/>
                      <a:pt x="1216" y="530"/>
                    </a:cubicBezTo>
                    <a:lnTo>
                      <a:pt x="1329" y="598"/>
                    </a:lnTo>
                    <a:lnTo>
                      <a:pt x="1971" y="339"/>
                    </a:lnTo>
                    <a:cubicBezTo>
                      <a:pt x="1915" y="305"/>
                      <a:pt x="1881" y="282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31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9"/>
                    </a:moveTo>
                    <a:lnTo>
                      <a:pt x="1329" y="598"/>
                    </a:lnTo>
                    <a:lnTo>
                      <a:pt x="1216" y="530"/>
                    </a:lnTo>
                    <a:cubicBezTo>
                      <a:pt x="1093" y="474"/>
                      <a:pt x="1014" y="429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3"/>
                      <a:pt x="766" y="485"/>
                    </a:cubicBezTo>
                    <a:cubicBezTo>
                      <a:pt x="777" y="508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7"/>
                    </a:cubicBezTo>
                    <a:cubicBezTo>
                      <a:pt x="1250" y="688"/>
                      <a:pt x="1453" y="688"/>
                      <a:pt x="1757" y="677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7"/>
                      <a:pt x="2579" y="699"/>
                      <a:pt x="2726" y="733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4"/>
                      <a:pt x="3334" y="1656"/>
                    </a:cubicBezTo>
                    <a:lnTo>
                      <a:pt x="3582" y="1792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7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9"/>
                    </a:lnTo>
                    <a:cubicBezTo>
                      <a:pt x="2399" y="1420"/>
                      <a:pt x="2512" y="1487"/>
                      <a:pt x="2579" y="1499"/>
                    </a:cubicBezTo>
                    <a:cubicBezTo>
                      <a:pt x="2636" y="1521"/>
                      <a:pt x="2681" y="1521"/>
                      <a:pt x="2737" y="1499"/>
                    </a:cubicBezTo>
                    <a:cubicBezTo>
                      <a:pt x="2782" y="1476"/>
                      <a:pt x="2793" y="1454"/>
                      <a:pt x="2782" y="1431"/>
                    </a:cubicBezTo>
                    <a:cubicBezTo>
                      <a:pt x="2782" y="1409"/>
                      <a:pt x="2737" y="1375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50"/>
                      <a:pt x="2095" y="1138"/>
                      <a:pt x="1904" y="1138"/>
                    </a:cubicBezTo>
                    <a:cubicBezTo>
                      <a:pt x="1577" y="1150"/>
                      <a:pt x="1352" y="1150"/>
                      <a:pt x="1216" y="1150"/>
                    </a:cubicBezTo>
                    <a:cubicBezTo>
                      <a:pt x="1081" y="1138"/>
                      <a:pt x="935" y="1116"/>
                      <a:pt x="777" y="1082"/>
                    </a:cubicBezTo>
                    <a:cubicBezTo>
                      <a:pt x="620" y="1037"/>
                      <a:pt x="462" y="981"/>
                      <a:pt x="327" y="902"/>
                    </a:cubicBezTo>
                    <a:cubicBezTo>
                      <a:pt x="124" y="789"/>
                      <a:pt x="11" y="677"/>
                      <a:pt x="11" y="564"/>
                    </a:cubicBezTo>
                    <a:cubicBezTo>
                      <a:pt x="0" y="463"/>
                      <a:pt x="90" y="350"/>
                      <a:pt x="282" y="249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82"/>
                      <a:pt x="1915" y="305"/>
                      <a:pt x="1971" y="33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31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extrusionOk="0">
                    <a:moveTo>
                      <a:pt x="3177" y="1"/>
                    </a:move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lnTo>
                      <a:pt x="5982" y="1150"/>
                    </a:lnTo>
                    <a:cubicBezTo>
                      <a:pt x="5441" y="463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31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4"/>
                      <a:pt x="3177" y="4404"/>
                    </a:cubicBezTo>
                    <a:cubicBezTo>
                      <a:pt x="4934" y="4404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31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fill="none" extrusionOk="0">
                    <a:moveTo>
                      <a:pt x="5982" y="1150"/>
                    </a:moveTo>
                    <a:cubicBezTo>
                      <a:pt x="5441" y="463"/>
                      <a:pt x="4393" y="1"/>
                      <a:pt x="3177" y="1"/>
                    </a:cubicBez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31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4"/>
                      <a:pt x="3177" y="4404"/>
                    </a:cubicBezTo>
                    <a:cubicBezTo>
                      <a:pt x="1420" y="4404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31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31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31"/>
              <p:cNvSpPr/>
              <p:nvPr/>
            </p:nvSpPr>
            <p:spPr>
              <a:xfrm>
                <a:off x="3781826" y="1253157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14"/>
                      <a:pt x="1" y="980"/>
                      <a:pt x="1" y="958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31"/>
              <p:cNvSpPr/>
              <p:nvPr/>
            </p:nvSpPr>
            <p:spPr>
              <a:xfrm>
                <a:off x="3805825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31"/>
              <p:cNvSpPr/>
              <p:nvPr/>
            </p:nvSpPr>
            <p:spPr>
              <a:xfrm>
                <a:off x="3828637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31"/>
              <p:cNvSpPr/>
              <p:nvPr/>
            </p:nvSpPr>
            <p:spPr>
              <a:xfrm>
                <a:off x="3849912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31"/>
              <p:cNvSpPr/>
              <p:nvPr/>
            </p:nvSpPr>
            <p:spPr>
              <a:xfrm>
                <a:off x="3868008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31"/>
              <p:cNvSpPr/>
              <p:nvPr/>
            </p:nvSpPr>
            <p:spPr>
              <a:xfrm>
                <a:off x="3884147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31"/>
              <p:cNvSpPr/>
              <p:nvPr/>
            </p:nvSpPr>
            <p:spPr>
              <a:xfrm>
                <a:off x="3757023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31"/>
              <p:cNvSpPr/>
              <p:nvPr/>
            </p:nvSpPr>
            <p:spPr>
              <a:xfrm>
                <a:off x="3734211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31"/>
              <p:cNvSpPr/>
              <p:nvPr/>
            </p:nvSpPr>
            <p:spPr>
              <a:xfrm>
                <a:off x="3712971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31"/>
              <p:cNvSpPr/>
              <p:nvPr/>
            </p:nvSpPr>
            <p:spPr>
              <a:xfrm>
                <a:off x="3694876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31"/>
              <p:cNvSpPr/>
              <p:nvPr/>
            </p:nvSpPr>
            <p:spPr>
              <a:xfrm>
                <a:off x="3678736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31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48"/>
                      <a:pt x="1104" y="3402"/>
                      <a:pt x="2456" y="3402"/>
                    </a:cubicBezTo>
                    <a:cubicBezTo>
                      <a:pt x="3819" y="3402"/>
                      <a:pt x="4911" y="2648"/>
                      <a:pt x="4911" y="1702"/>
                    </a:cubicBezTo>
                    <a:cubicBezTo>
                      <a:pt x="4911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31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48"/>
                      <a:pt x="3819" y="3402"/>
                      <a:pt x="2456" y="3402"/>
                    </a:cubicBezTo>
                    <a:cubicBezTo>
                      <a:pt x="1104" y="3402"/>
                      <a:pt x="1" y="2648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11" y="767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31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8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0"/>
                    </a:cubicBezTo>
                    <a:cubicBezTo>
                      <a:pt x="462" y="969"/>
                      <a:pt x="608" y="1025"/>
                      <a:pt x="777" y="1071"/>
                    </a:cubicBezTo>
                    <a:cubicBezTo>
                      <a:pt x="935" y="1104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4"/>
                      <a:pt x="2523" y="1251"/>
                      <a:pt x="2681" y="1330"/>
                    </a:cubicBezTo>
                    <a:cubicBezTo>
                      <a:pt x="2737" y="1363"/>
                      <a:pt x="2771" y="1397"/>
                      <a:pt x="2782" y="1420"/>
                    </a:cubicBezTo>
                    <a:cubicBezTo>
                      <a:pt x="2793" y="1453"/>
                      <a:pt x="2782" y="1465"/>
                      <a:pt x="2737" y="1487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7"/>
                    </a:cubicBezTo>
                    <a:cubicBezTo>
                      <a:pt x="2512" y="1476"/>
                      <a:pt x="2399" y="1408"/>
                      <a:pt x="2208" y="1307"/>
                    </a:cubicBezTo>
                    <a:lnTo>
                      <a:pt x="2050" y="1217"/>
                    </a:lnTo>
                    <a:lnTo>
                      <a:pt x="1408" y="1476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19" y="1828"/>
                      <a:pt x="2471" y="1829"/>
                      <a:pt x="2522" y="1829"/>
                    </a:cubicBezTo>
                    <a:cubicBezTo>
                      <a:pt x="2708" y="1829"/>
                      <a:pt x="2877" y="1811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2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6"/>
                      <a:pt x="2715" y="733"/>
                    </a:cubicBezTo>
                    <a:cubicBezTo>
                      <a:pt x="2579" y="688"/>
                      <a:pt x="2444" y="665"/>
                      <a:pt x="2332" y="654"/>
                    </a:cubicBezTo>
                    <a:cubicBezTo>
                      <a:pt x="2219" y="654"/>
                      <a:pt x="2028" y="654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20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1"/>
                      <a:pt x="958" y="406"/>
                    </a:cubicBezTo>
                    <a:cubicBezTo>
                      <a:pt x="1014" y="417"/>
                      <a:pt x="1093" y="462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3"/>
                      <a:pt x="1870" y="271"/>
                      <a:pt x="1847" y="248"/>
                    </a:cubicBezTo>
                    <a:cubicBezTo>
                      <a:pt x="1645" y="147"/>
                      <a:pt x="1442" y="79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1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31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2"/>
                      <a:pt x="1014" y="417"/>
                      <a:pt x="958" y="406"/>
                    </a:cubicBezTo>
                    <a:cubicBezTo>
                      <a:pt x="901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20"/>
                      <a:pt x="1081" y="665"/>
                      <a:pt x="1160" y="665"/>
                    </a:cubicBezTo>
                    <a:cubicBezTo>
                      <a:pt x="1250" y="676"/>
                      <a:pt x="1442" y="676"/>
                      <a:pt x="1757" y="665"/>
                    </a:cubicBezTo>
                    <a:cubicBezTo>
                      <a:pt x="2028" y="654"/>
                      <a:pt x="2219" y="654"/>
                      <a:pt x="2332" y="654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6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2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36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76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8"/>
                      <a:pt x="2512" y="1476"/>
                      <a:pt x="2568" y="1487"/>
                    </a:cubicBezTo>
                    <a:cubicBezTo>
                      <a:pt x="2625" y="1510"/>
                      <a:pt x="2681" y="1510"/>
                      <a:pt x="2737" y="1487"/>
                    </a:cubicBezTo>
                    <a:cubicBezTo>
                      <a:pt x="2782" y="1465"/>
                      <a:pt x="2793" y="1453"/>
                      <a:pt x="2782" y="1420"/>
                    </a:cubicBezTo>
                    <a:cubicBezTo>
                      <a:pt x="2771" y="1397"/>
                      <a:pt x="2737" y="1363"/>
                      <a:pt x="2681" y="1330"/>
                    </a:cubicBezTo>
                    <a:cubicBezTo>
                      <a:pt x="2523" y="1251"/>
                      <a:pt x="2411" y="1194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4"/>
                      <a:pt x="777" y="1071"/>
                    </a:cubicBezTo>
                    <a:cubicBezTo>
                      <a:pt x="608" y="1025"/>
                      <a:pt x="462" y="969"/>
                      <a:pt x="316" y="890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8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5" y="147"/>
                      <a:pt x="1847" y="248"/>
                    </a:cubicBezTo>
                    <a:cubicBezTo>
                      <a:pt x="1870" y="271"/>
                      <a:pt x="1915" y="293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31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lnTo>
                      <a:pt x="5982" y="1161"/>
                    </a:lnTo>
                    <a:cubicBezTo>
                      <a:pt x="5441" y="473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31"/>
              <p:cNvSpPr/>
              <p:nvPr/>
            </p:nvSpPr>
            <p:spPr>
              <a:xfrm>
                <a:off x="3674793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92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92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31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5982" y="1161"/>
                    </a:moveTo>
                    <a:cubicBezTo>
                      <a:pt x="5441" y="473"/>
                      <a:pt x="4393" y="0"/>
                      <a:pt x="3177" y="0"/>
                    </a:cubicBez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31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92"/>
                      <a:pt x="1420" y="0"/>
                      <a:pt x="3177" y="0"/>
                    </a:cubicBezTo>
                    <a:cubicBezTo>
                      <a:pt x="4934" y="0"/>
                      <a:pt x="6353" y="992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31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9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31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9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31"/>
              <p:cNvSpPr/>
              <p:nvPr/>
            </p:nvSpPr>
            <p:spPr>
              <a:xfrm>
                <a:off x="3781826" y="119020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03"/>
                      <a:pt x="1" y="980"/>
                      <a:pt x="1" y="957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31"/>
              <p:cNvSpPr/>
              <p:nvPr/>
            </p:nvSpPr>
            <p:spPr>
              <a:xfrm>
                <a:off x="3805825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31"/>
              <p:cNvSpPr/>
              <p:nvPr/>
            </p:nvSpPr>
            <p:spPr>
              <a:xfrm>
                <a:off x="3828637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31"/>
              <p:cNvSpPr/>
              <p:nvPr/>
            </p:nvSpPr>
            <p:spPr>
              <a:xfrm>
                <a:off x="3849912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31"/>
              <p:cNvSpPr/>
              <p:nvPr/>
            </p:nvSpPr>
            <p:spPr>
              <a:xfrm>
                <a:off x="3868008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7" name="Google Shape;707;p31"/>
              <p:cNvSpPr/>
              <p:nvPr/>
            </p:nvSpPr>
            <p:spPr>
              <a:xfrm>
                <a:off x="3884147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8" name="Google Shape;708;p31"/>
              <p:cNvSpPr/>
              <p:nvPr/>
            </p:nvSpPr>
            <p:spPr>
              <a:xfrm>
                <a:off x="3757023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9" name="Google Shape;709;p31"/>
              <p:cNvSpPr/>
              <p:nvPr/>
            </p:nvSpPr>
            <p:spPr>
              <a:xfrm>
                <a:off x="3734211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0" name="Google Shape;710;p31"/>
              <p:cNvSpPr/>
              <p:nvPr/>
            </p:nvSpPr>
            <p:spPr>
              <a:xfrm>
                <a:off x="3712971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1" name="Google Shape;711;p31"/>
              <p:cNvSpPr/>
              <p:nvPr/>
            </p:nvSpPr>
            <p:spPr>
              <a:xfrm>
                <a:off x="3694876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1"/>
              <p:cNvSpPr/>
              <p:nvPr/>
            </p:nvSpPr>
            <p:spPr>
              <a:xfrm>
                <a:off x="3678736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3" name="Google Shape;713;p31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55"/>
                      <a:pt x="1" y="1702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11" y="2636"/>
                      <a:pt x="4911" y="1702"/>
                    </a:cubicBezTo>
                    <a:cubicBezTo>
                      <a:pt x="4911" y="755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4" name="Google Shape;714;p31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2"/>
                    </a:cubicBezTo>
                    <a:cubicBezTo>
                      <a:pt x="1" y="755"/>
                      <a:pt x="1104" y="1"/>
                      <a:pt x="2456" y="1"/>
                    </a:cubicBezTo>
                    <a:cubicBezTo>
                      <a:pt x="3819" y="1"/>
                      <a:pt x="4911" y="755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31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extrusionOk="0">
                    <a:moveTo>
                      <a:pt x="361" y="0"/>
                    </a:moveTo>
                    <a:lnTo>
                      <a:pt x="57" y="124"/>
                    </a:lnTo>
                    <a:lnTo>
                      <a:pt x="282" y="248"/>
                    </a:lnTo>
                    <a:cubicBezTo>
                      <a:pt x="90" y="349"/>
                      <a:pt x="0" y="462"/>
                      <a:pt x="0" y="563"/>
                    </a:cubicBezTo>
                    <a:cubicBezTo>
                      <a:pt x="11" y="676"/>
                      <a:pt x="113" y="789"/>
                      <a:pt x="316" y="901"/>
                    </a:cubicBezTo>
                    <a:cubicBezTo>
                      <a:pt x="462" y="980"/>
                      <a:pt x="608" y="1036"/>
                      <a:pt x="777" y="1081"/>
                    </a:cubicBezTo>
                    <a:cubicBezTo>
                      <a:pt x="935" y="1115"/>
                      <a:pt x="1081" y="1138"/>
                      <a:pt x="1217" y="1149"/>
                    </a:cubicBezTo>
                    <a:cubicBezTo>
                      <a:pt x="1341" y="1149"/>
                      <a:pt x="1577" y="1149"/>
                      <a:pt x="1904" y="1138"/>
                    </a:cubicBezTo>
                    <a:cubicBezTo>
                      <a:pt x="2095" y="1138"/>
                      <a:pt x="2230" y="1149"/>
                      <a:pt x="2320" y="1172"/>
                    </a:cubicBezTo>
                    <a:cubicBezTo>
                      <a:pt x="2411" y="1205"/>
                      <a:pt x="2523" y="1262"/>
                      <a:pt x="2681" y="1340"/>
                    </a:cubicBezTo>
                    <a:cubicBezTo>
                      <a:pt x="2737" y="1374"/>
                      <a:pt x="2771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09"/>
                      <a:pt x="2681" y="1515"/>
                      <a:pt x="2653" y="1515"/>
                    </a:cubicBezTo>
                    <a:cubicBezTo>
                      <a:pt x="2625" y="1515"/>
                      <a:pt x="2596" y="1509"/>
                      <a:pt x="2568" y="1498"/>
                    </a:cubicBezTo>
                    <a:cubicBezTo>
                      <a:pt x="2512" y="1476"/>
                      <a:pt x="2399" y="1419"/>
                      <a:pt x="2208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32" y="1566"/>
                    </a:lnTo>
                    <a:cubicBezTo>
                      <a:pt x="1836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69" y="1815"/>
                      <a:pt x="3019" y="1768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23" y="1656"/>
                    </a:lnTo>
                    <a:cubicBezTo>
                      <a:pt x="3514" y="1543"/>
                      <a:pt x="3593" y="1431"/>
                      <a:pt x="3559" y="1307"/>
                    </a:cubicBezTo>
                    <a:cubicBezTo>
                      <a:pt x="3537" y="1183"/>
                      <a:pt x="3402" y="1059"/>
                      <a:pt x="3154" y="924"/>
                    </a:cubicBezTo>
                    <a:cubicBezTo>
                      <a:pt x="3007" y="834"/>
                      <a:pt x="2861" y="777"/>
                      <a:pt x="2715" y="732"/>
                    </a:cubicBezTo>
                    <a:cubicBezTo>
                      <a:pt x="2579" y="698"/>
                      <a:pt x="2444" y="676"/>
                      <a:pt x="2332" y="665"/>
                    </a:cubicBezTo>
                    <a:cubicBezTo>
                      <a:pt x="2219" y="665"/>
                      <a:pt x="2028" y="665"/>
                      <a:pt x="1757" y="676"/>
                    </a:cubicBezTo>
                    <a:cubicBezTo>
                      <a:pt x="1547" y="676"/>
                      <a:pt x="1392" y="681"/>
                      <a:pt x="1285" y="681"/>
                    </a:cubicBezTo>
                    <a:cubicBezTo>
                      <a:pt x="1232" y="681"/>
                      <a:pt x="1190" y="680"/>
                      <a:pt x="1160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4"/>
                    </a:cubicBezTo>
                    <a:cubicBezTo>
                      <a:pt x="755" y="462"/>
                      <a:pt x="766" y="439"/>
                      <a:pt x="811" y="417"/>
                    </a:cubicBezTo>
                    <a:cubicBezTo>
                      <a:pt x="837" y="410"/>
                      <a:pt x="863" y="404"/>
                      <a:pt x="891" y="404"/>
                    </a:cubicBezTo>
                    <a:cubicBezTo>
                      <a:pt x="912" y="404"/>
                      <a:pt x="934" y="407"/>
                      <a:pt x="958" y="417"/>
                    </a:cubicBezTo>
                    <a:cubicBezTo>
                      <a:pt x="1014" y="428"/>
                      <a:pt x="1093" y="462"/>
                      <a:pt x="1217" y="530"/>
                    </a:cubicBezTo>
                    <a:lnTo>
                      <a:pt x="1329" y="59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64" y="334"/>
                      <a:pt x="1968" y="336"/>
                      <a:pt x="1971" y="338"/>
                    </a:cubicBezTo>
                    <a:lnTo>
                      <a:pt x="1971" y="32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09" y="301"/>
                      <a:pt x="1868" y="280"/>
                      <a:pt x="1847" y="259"/>
                    </a:cubicBezTo>
                    <a:cubicBezTo>
                      <a:pt x="1645" y="147"/>
                      <a:pt x="1442" y="79"/>
                      <a:pt x="1228" y="56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4" y="73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31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fill="none" extrusionOk="0">
                    <a:moveTo>
                      <a:pt x="1971" y="327"/>
                    </a:moveTo>
                    <a:lnTo>
                      <a:pt x="1329" y="597"/>
                    </a:lnTo>
                    <a:lnTo>
                      <a:pt x="1217" y="530"/>
                    </a:lnTo>
                    <a:cubicBezTo>
                      <a:pt x="1093" y="462"/>
                      <a:pt x="1014" y="428"/>
                      <a:pt x="958" y="417"/>
                    </a:cubicBezTo>
                    <a:cubicBezTo>
                      <a:pt x="901" y="394"/>
                      <a:pt x="856" y="406"/>
                      <a:pt x="811" y="417"/>
                    </a:cubicBezTo>
                    <a:cubicBezTo>
                      <a:pt x="766" y="439"/>
                      <a:pt x="755" y="462"/>
                      <a:pt x="766" y="484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60" y="676"/>
                    </a:cubicBezTo>
                    <a:cubicBezTo>
                      <a:pt x="1250" y="687"/>
                      <a:pt x="1442" y="676"/>
                      <a:pt x="1757" y="676"/>
                    </a:cubicBezTo>
                    <a:cubicBezTo>
                      <a:pt x="2028" y="665"/>
                      <a:pt x="2219" y="665"/>
                      <a:pt x="2332" y="665"/>
                    </a:cubicBezTo>
                    <a:cubicBezTo>
                      <a:pt x="2444" y="676"/>
                      <a:pt x="2579" y="698"/>
                      <a:pt x="2715" y="732"/>
                    </a:cubicBezTo>
                    <a:cubicBezTo>
                      <a:pt x="2861" y="777"/>
                      <a:pt x="3007" y="834"/>
                      <a:pt x="3154" y="924"/>
                    </a:cubicBezTo>
                    <a:cubicBezTo>
                      <a:pt x="3402" y="1059"/>
                      <a:pt x="3537" y="1183"/>
                      <a:pt x="3559" y="1307"/>
                    </a:cubicBezTo>
                    <a:cubicBezTo>
                      <a:pt x="3593" y="1431"/>
                      <a:pt x="3514" y="1543"/>
                      <a:pt x="3323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19" y="1768"/>
                    </a:lnTo>
                    <a:cubicBezTo>
                      <a:pt x="2839" y="1825"/>
                      <a:pt x="2613" y="1847"/>
                      <a:pt x="2365" y="1836"/>
                    </a:cubicBezTo>
                    <a:cubicBezTo>
                      <a:pt x="2118" y="1825"/>
                      <a:pt x="1836" y="1735"/>
                      <a:pt x="1532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08" y="1318"/>
                    </a:lnTo>
                    <a:cubicBezTo>
                      <a:pt x="2399" y="1419"/>
                      <a:pt x="2512" y="1476"/>
                      <a:pt x="2568" y="1498"/>
                    </a:cubicBezTo>
                    <a:cubicBezTo>
                      <a:pt x="2625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71" y="1408"/>
                      <a:pt x="2737" y="1374"/>
                      <a:pt x="2681" y="1340"/>
                    </a:cubicBezTo>
                    <a:cubicBezTo>
                      <a:pt x="2523" y="1262"/>
                      <a:pt x="2411" y="1205"/>
                      <a:pt x="2320" y="1172"/>
                    </a:cubicBezTo>
                    <a:cubicBezTo>
                      <a:pt x="2230" y="1149"/>
                      <a:pt x="2095" y="1138"/>
                      <a:pt x="1904" y="1138"/>
                    </a:cubicBezTo>
                    <a:cubicBezTo>
                      <a:pt x="1577" y="1149"/>
                      <a:pt x="1341" y="1149"/>
                      <a:pt x="1217" y="1149"/>
                    </a:cubicBezTo>
                    <a:cubicBezTo>
                      <a:pt x="1081" y="1138"/>
                      <a:pt x="935" y="1115"/>
                      <a:pt x="777" y="1081"/>
                    </a:cubicBezTo>
                    <a:cubicBezTo>
                      <a:pt x="608" y="1036"/>
                      <a:pt x="462" y="980"/>
                      <a:pt x="316" y="901"/>
                    </a:cubicBezTo>
                    <a:cubicBezTo>
                      <a:pt x="113" y="789"/>
                      <a:pt x="11" y="676"/>
                      <a:pt x="0" y="563"/>
                    </a:cubicBezTo>
                    <a:cubicBezTo>
                      <a:pt x="0" y="462"/>
                      <a:pt x="90" y="349"/>
                      <a:pt x="282" y="248"/>
                    </a:cubicBezTo>
                    <a:lnTo>
                      <a:pt x="57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6"/>
                      <a:pt x="1014" y="34"/>
                      <a:pt x="1228" y="56"/>
                    </a:cubicBezTo>
                    <a:cubicBezTo>
                      <a:pt x="1442" y="79"/>
                      <a:pt x="1645" y="147"/>
                      <a:pt x="1847" y="259"/>
                    </a:cubicBezTo>
                    <a:cubicBezTo>
                      <a:pt x="1870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1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lnTo>
                      <a:pt x="5982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31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31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fill="none" extrusionOk="0">
                    <a:moveTo>
                      <a:pt x="5982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31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31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31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31"/>
              <p:cNvSpPr/>
              <p:nvPr/>
            </p:nvSpPr>
            <p:spPr>
              <a:xfrm>
                <a:off x="3781826" y="111936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cubicBezTo>
                      <a:pt x="1" y="1003"/>
                      <a:pt x="1" y="981"/>
                      <a:pt x="1" y="947"/>
                    </a:cubicBez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31"/>
              <p:cNvSpPr/>
              <p:nvPr/>
            </p:nvSpPr>
            <p:spPr>
              <a:xfrm>
                <a:off x="3805825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31"/>
              <p:cNvSpPr/>
              <p:nvPr/>
            </p:nvSpPr>
            <p:spPr>
              <a:xfrm>
                <a:off x="3828637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31"/>
              <p:cNvSpPr/>
              <p:nvPr/>
            </p:nvSpPr>
            <p:spPr>
              <a:xfrm>
                <a:off x="3849912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31"/>
              <p:cNvSpPr/>
              <p:nvPr/>
            </p:nvSpPr>
            <p:spPr>
              <a:xfrm>
                <a:off x="3868008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31"/>
              <p:cNvSpPr/>
              <p:nvPr/>
            </p:nvSpPr>
            <p:spPr>
              <a:xfrm>
                <a:off x="3884147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31"/>
              <p:cNvSpPr/>
              <p:nvPr/>
            </p:nvSpPr>
            <p:spPr>
              <a:xfrm>
                <a:off x="3757023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31"/>
              <p:cNvSpPr/>
              <p:nvPr/>
            </p:nvSpPr>
            <p:spPr>
              <a:xfrm>
                <a:off x="3734211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31"/>
              <p:cNvSpPr/>
              <p:nvPr/>
            </p:nvSpPr>
            <p:spPr>
              <a:xfrm>
                <a:off x="3712971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31"/>
              <p:cNvSpPr/>
              <p:nvPr/>
            </p:nvSpPr>
            <p:spPr>
              <a:xfrm>
                <a:off x="3694876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31"/>
              <p:cNvSpPr/>
              <p:nvPr/>
            </p:nvSpPr>
            <p:spPr>
              <a:xfrm>
                <a:off x="3678736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31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11" y="2647"/>
                      <a:pt x="4911" y="1701"/>
                    </a:cubicBezTo>
                    <a:cubicBezTo>
                      <a:pt x="4911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31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fill="none" extrusionOk="0">
                    <a:moveTo>
                      <a:pt x="4911" y="1701"/>
                    </a:moveTo>
                    <a:cubicBezTo>
                      <a:pt x="4911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11" y="766"/>
                      <a:pt x="4911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31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9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1"/>
                    </a:cubicBezTo>
                    <a:cubicBezTo>
                      <a:pt x="462" y="969"/>
                      <a:pt x="608" y="1026"/>
                      <a:pt x="777" y="1071"/>
                    </a:cubicBezTo>
                    <a:cubicBezTo>
                      <a:pt x="935" y="1105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5"/>
                      <a:pt x="2523" y="1251"/>
                      <a:pt x="2681" y="1330"/>
                    </a:cubicBezTo>
                    <a:cubicBezTo>
                      <a:pt x="2737" y="1364"/>
                      <a:pt x="2771" y="1397"/>
                      <a:pt x="2782" y="1420"/>
                    </a:cubicBezTo>
                    <a:cubicBezTo>
                      <a:pt x="2793" y="1454"/>
                      <a:pt x="2782" y="1465"/>
                      <a:pt x="2737" y="1488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8"/>
                    </a:cubicBezTo>
                    <a:cubicBezTo>
                      <a:pt x="2512" y="1476"/>
                      <a:pt x="2399" y="1409"/>
                      <a:pt x="2208" y="1307"/>
                    </a:cubicBezTo>
                    <a:lnTo>
                      <a:pt x="2050" y="1217"/>
                    </a:lnTo>
                    <a:lnTo>
                      <a:pt x="1408" y="1488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3" y="1834"/>
                      <a:pt x="2884" y="1809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3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7"/>
                      <a:pt x="2715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4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32"/>
                      <a:pt x="879" y="564"/>
                    </a:cubicBezTo>
                    <a:cubicBezTo>
                      <a:pt x="822" y="530"/>
                      <a:pt x="777" y="508"/>
                      <a:pt x="766" y="474"/>
                    </a:cubicBezTo>
                    <a:cubicBezTo>
                      <a:pt x="755" y="451"/>
                      <a:pt x="766" y="429"/>
                      <a:pt x="811" y="418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2"/>
                      <a:pt x="958" y="406"/>
                    </a:cubicBezTo>
                    <a:cubicBezTo>
                      <a:pt x="1014" y="418"/>
                      <a:pt x="1093" y="463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70" y="271"/>
                      <a:pt x="1847" y="249"/>
                    </a:cubicBezTo>
                    <a:cubicBezTo>
                      <a:pt x="1645" y="147"/>
                      <a:pt x="1442" y="80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2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31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3"/>
                      <a:pt x="1014" y="418"/>
                      <a:pt x="958" y="406"/>
                    </a:cubicBezTo>
                    <a:cubicBezTo>
                      <a:pt x="901" y="395"/>
                      <a:pt x="856" y="395"/>
                      <a:pt x="811" y="418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508"/>
                      <a:pt x="822" y="530"/>
                      <a:pt x="879" y="564"/>
                    </a:cubicBezTo>
                    <a:cubicBezTo>
                      <a:pt x="991" y="632"/>
                      <a:pt x="1081" y="665"/>
                      <a:pt x="1160" y="665"/>
                    </a:cubicBezTo>
                    <a:cubicBezTo>
                      <a:pt x="1250" y="677"/>
                      <a:pt x="1442" y="677"/>
                      <a:pt x="1757" y="665"/>
                    </a:cubicBezTo>
                    <a:cubicBezTo>
                      <a:pt x="2028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7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3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48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88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9"/>
                      <a:pt x="2512" y="1476"/>
                      <a:pt x="2568" y="1488"/>
                    </a:cubicBezTo>
                    <a:cubicBezTo>
                      <a:pt x="2625" y="1510"/>
                      <a:pt x="2681" y="1510"/>
                      <a:pt x="2737" y="1488"/>
                    </a:cubicBezTo>
                    <a:cubicBezTo>
                      <a:pt x="2782" y="1465"/>
                      <a:pt x="2793" y="1454"/>
                      <a:pt x="2782" y="1420"/>
                    </a:cubicBezTo>
                    <a:cubicBezTo>
                      <a:pt x="2771" y="1397"/>
                      <a:pt x="2737" y="1364"/>
                      <a:pt x="2681" y="1330"/>
                    </a:cubicBezTo>
                    <a:cubicBezTo>
                      <a:pt x="2523" y="1251"/>
                      <a:pt x="2411" y="1195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5"/>
                      <a:pt x="777" y="1071"/>
                    </a:cubicBezTo>
                    <a:cubicBezTo>
                      <a:pt x="608" y="1026"/>
                      <a:pt x="462" y="969"/>
                      <a:pt x="316" y="891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9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5" y="147"/>
                      <a:pt x="1847" y="249"/>
                    </a:cubicBezTo>
                    <a:cubicBezTo>
                      <a:pt x="1870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31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74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31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31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74"/>
                      <a:pt x="4393" y="1"/>
                      <a:pt x="3188" y="1"/>
                    </a:cubicBez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31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4"/>
                      <a:pt x="4945" y="4405"/>
                      <a:pt x="3188" y="4405"/>
                    </a:cubicBezTo>
                    <a:cubicBezTo>
                      <a:pt x="1431" y="4405"/>
                      <a:pt x="0" y="3414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31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2"/>
                      <a:pt x="0" y="2208"/>
                    </a:cubicBezTo>
                    <a:cubicBezTo>
                      <a:pt x="0" y="3424"/>
                      <a:pt x="1431" y="4404"/>
                      <a:pt x="3188" y="4404"/>
                    </a:cubicBezTo>
                    <a:cubicBezTo>
                      <a:pt x="4945" y="4404"/>
                      <a:pt x="6364" y="3424"/>
                      <a:pt x="6364" y="2208"/>
                    </a:cubicBezTo>
                    <a:cubicBezTo>
                      <a:pt x="6364" y="992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31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4"/>
                      <a:pt x="4945" y="4404"/>
                      <a:pt x="3188" y="4404"/>
                    </a:cubicBezTo>
                    <a:cubicBezTo>
                      <a:pt x="1431" y="4404"/>
                      <a:pt x="0" y="3424"/>
                      <a:pt x="0" y="2208"/>
                    </a:cubicBezTo>
                    <a:cubicBezTo>
                      <a:pt x="0" y="992"/>
                      <a:pt x="1431" y="0"/>
                      <a:pt x="3188" y="0"/>
                    </a:cubicBezTo>
                    <a:cubicBezTo>
                      <a:pt x="4945" y="0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31"/>
              <p:cNvSpPr/>
              <p:nvPr/>
            </p:nvSpPr>
            <p:spPr>
              <a:xfrm>
                <a:off x="3958905" y="1358203"/>
                <a:ext cx="419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11" y="958"/>
                    </a:cubicBezTo>
                    <a:lnTo>
                      <a:pt x="1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31"/>
              <p:cNvSpPr/>
              <p:nvPr/>
            </p:nvSpPr>
            <p:spPr>
              <a:xfrm>
                <a:off x="3983289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31"/>
              <p:cNvSpPr/>
              <p:nvPr/>
            </p:nvSpPr>
            <p:spPr>
              <a:xfrm>
                <a:off x="400610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31"/>
              <p:cNvSpPr/>
              <p:nvPr/>
            </p:nvSpPr>
            <p:spPr>
              <a:xfrm>
                <a:off x="4027341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31"/>
              <p:cNvSpPr/>
              <p:nvPr/>
            </p:nvSpPr>
            <p:spPr>
              <a:xfrm>
                <a:off x="4045052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31"/>
              <p:cNvSpPr/>
              <p:nvPr/>
            </p:nvSpPr>
            <p:spPr>
              <a:xfrm>
                <a:off x="406157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31"/>
              <p:cNvSpPr/>
              <p:nvPr/>
            </p:nvSpPr>
            <p:spPr>
              <a:xfrm>
                <a:off x="3934487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31"/>
              <p:cNvSpPr/>
              <p:nvPr/>
            </p:nvSpPr>
            <p:spPr>
              <a:xfrm>
                <a:off x="391129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31"/>
              <p:cNvSpPr/>
              <p:nvPr/>
            </p:nvSpPr>
            <p:spPr>
              <a:xfrm>
                <a:off x="3890435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31"/>
              <p:cNvSpPr/>
              <p:nvPr/>
            </p:nvSpPr>
            <p:spPr>
              <a:xfrm>
                <a:off x="3872339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31"/>
              <p:cNvSpPr/>
              <p:nvPr/>
            </p:nvSpPr>
            <p:spPr>
              <a:xfrm>
                <a:off x="385581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31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31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31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1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62"/>
                      <a:pt x="12" y="564"/>
                    </a:cubicBezTo>
                    <a:cubicBezTo>
                      <a:pt x="23" y="676"/>
                      <a:pt x="125" y="789"/>
                      <a:pt x="327" y="902"/>
                    </a:cubicBezTo>
                    <a:cubicBezTo>
                      <a:pt x="462" y="980"/>
                      <a:pt x="620" y="1037"/>
                      <a:pt x="778" y="1071"/>
                    </a:cubicBezTo>
                    <a:cubicBezTo>
                      <a:pt x="947" y="1116"/>
                      <a:pt x="1093" y="1138"/>
                      <a:pt x="1217" y="1138"/>
                    </a:cubicBezTo>
                    <a:cubicBezTo>
                      <a:pt x="1285" y="1144"/>
                      <a:pt x="1375" y="1147"/>
                      <a:pt x="1489" y="1147"/>
                    </a:cubicBezTo>
                    <a:cubicBezTo>
                      <a:pt x="1603" y="1147"/>
                      <a:pt x="1741" y="1144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7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408"/>
                      <a:pt x="2794" y="1431"/>
                    </a:cubicBezTo>
                    <a:cubicBezTo>
                      <a:pt x="2805" y="1454"/>
                      <a:pt x="2783" y="1476"/>
                      <a:pt x="2738" y="1499"/>
                    </a:cubicBezTo>
                    <a:cubicBezTo>
                      <a:pt x="2715" y="1510"/>
                      <a:pt x="2690" y="1515"/>
                      <a:pt x="2663" y="1515"/>
                    </a:cubicBezTo>
                    <a:cubicBezTo>
                      <a:pt x="2636" y="1515"/>
                      <a:pt x="2608" y="1510"/>
                      <a:pt x="2580" y="1499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28"/>
                    </a:lnTo>
                    <a:lnTo>
                      <a:pt x="1409" y="1487"/>
                    </a:lnTo>
                    <a:lnTo>
                      <a:pt x="1544" y="1566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31"/>
                      <a:pt x="3571" y="1307"/>
                    </a:cubicBezTo>
                    <a:cubicBezTo>
                      <a:pt x="3549" y="1183"/>
                      <a:pt x="3413" y="1048"/>
                      <a:pt x="3166" y="924"/>
                    </a:cubicBezTo>
                    <a:cubicBezTo>
                      <a:pt x="3019" y="834"/>
                      <a:pt x="2873" y="778"/>
                      <a:pt x="2726" y="733"/>
                    </a:cubicBezTo>
                    <a:cubicBezTo>
                      <a:pt x="2580" y="699"/>
                      <a:pt x="2456" y="676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454" y="676"/>
                      <a:pt x="1251" y="676"/>
                      <a:pt x="1172" y="676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41"/>
                      <a:pt x="789" y="507"/>
                      <a:pt x="778" y="485"/>
                    </a:cubicBezTo>
                    <a:cubicBezTo>
                      <a:pt x="767" y="451"/>
                      <a:pt x="778" y="440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29"/>
                      <a:pt x="1104" y="462"/>
                      <a:pt x="1217" y="530"/>
                    </a:cubicBezTo>
                    <a:lnTo>
                      <a:pt x="1330" y="598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60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31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98"/>
                    </a:lnTo>
                    <a:lnTo>
                      <a:pt x="1217" y="530"/>
                    </a:lnTo>
                    <a:cubicBezTo>
                      <a:pt x="1104" y="462"/>
                      <a:pt x="1014" y="429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40"/>
                      <a:pt x="767" y="451"/>
                      <a:pt x="778" y="485"/>
                    </a:cubicBezTo>
                    <a:cubicBezTo>
                      <a:pt x="789" y="507"/>
                      <a:pt x="823" y="541"/>
                      <a:pt x="890" y="575"/>
                    </a:cubicBezTo>
                    <a:cubicBezTo>
                      <a:pt x="992" y="631"/>
                      <a:pt x="1093" y="665"/>
                      <a:pt x="1172" y="676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76"/>
                      <a:pt x="2580" y="699"/>
                      <a:pt x="2726" y="733"/>
                    </a:cubicBezTo>
                    <a:cubicBezTo>
                      <a:pt x="2873" y="778"/>
                      <a:pt x="3019" y="834"/>
                      <a:pt x="3166" y="924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31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66"/>
                    </a:cubicBezTo>
                    <a:lnTo>
                      <a:pt x="1409" y="1487"/>
                    </a:lnTo>
                    <a:lnTo>
                      <a:pt x="2051" y="1228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9"/>
                    </a:cubicBezTo>
                    <a:cubicBezTo>
                      <a:pt x="2636" y="1521"/>
                      <a:pt x="2693" y="1521"/>
                      <a:pt x="2738" y="1499"/>
                    </a:cubicBezTo>
                    <a:cubicBezTo>
                      <a:pt x="2783" y="1476"/>
                      <a:pt x="2805" y="1454"/>
                      <a:pt x="2794" y="1431"/>
                    </a:cubicBezTo>
                    <a:cubicBezTo>
                      <a:pt x="2783" y="1408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49"/>
                      <a:pt x="1352" y="1149"/>
                      <a:pt x="1217" y="1138"/>
                    </a:cubicBezTo>
                    <a:cubicBezTo>
                      <a:pt x="1093" y="1138"/>
                      <a:pt x="947" y="1116"/>
                      <a:pt x="778" y="1071"/>
                    </a:cubicBezTo>
                    <a:cubicBezTo>
                      <a:pt x="620" y="1037"/>
                      <a:pt x="462" y="980"/>
                      <a:pt x="327" y="902"/>
                    </a:cubicBezTo>
                    <a:cubicBezTo>
                      <a:pt x="125" y="789"/>
                      <a:pt x="23" y="676"/>
                      <a:pt x="12" y="564"/>
                    </a:cubicBezTo>
                    <a:cubicBezTo>
                      <a:pt x="1" y="462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1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60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31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62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31"/>
              <p:cNvSpPr/>
              <p:nvPr/>
            </p:nvSpPr>
            <p:spPr>
              <a:xfrm>
                <a:off x="3849895" y="117821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31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62"/>
                      <a:pt x="4393" y="1"/>
                      <a:pt x="3188" y="1"/>
                    </a:cubicBez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31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45" y="4405"/>
                      <a:pt x="3188" y="4405"/>
                    </a:cubicBezTo>
                    <a:cubicBezTo>
                      <a:pt x="1431" y="4405"/>
                      <a:pt x="0" y="3413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31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1"/>
                      <a:pt x="0" y="2208"/>
                    </a:cubicBezTo>
                    <a:cubicBezTo>
                      <a:pt x="0" y="3413"/>
                      <a:pt x="1431" y="4404"/>
                      <a:pt x="3188" y="4404"/>
                    </a:cubicBezTo>
                    <a:cubicBezTo>
                      <a:pt x="4945" y="4404"/>
                      <a:pt x="6364" y="3413"/>
                      <a:pt x="6364" y="2208"/>
                    </a:cubicBezTo>
                    <a:cubicBezTo>
                      <a:pt x="6364" y="991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31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13"/>
                      <a:pt x="4945" y="4404"/>
                      <a:pt x="3188" y="4404"/>
                    </a:cubicBezTo>
                    <a:cubicBezTo>
                      <a:pt x="1431" y="4404"/>
                      <a:pt x="0" y="3413"/>
                      <a:pt x="0" y="2208"/>
                    </a:cubicBezTo>
                    <a:cubicBezTo>
                      <a:pt x="0" y="991"/>
                      <a:pt x="1431" y="0"/>
                      <a:pt x="3188" y="0"/>
                    </a:cubicBezTo>
                    <a:cubicBezTo>
                      <a:pt x="4945" y="0"/>
                      <a:pt x="6364" y="991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31"/>
              <p:cNvSpPr/>
              <p:nvPr/>
            </p:nvSpPr>
            <p:spPr>
              <a:xfrm>
                <a:off x="3958905" y="1295252"/>
                <a:ext cx="419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26" fill="none" extrusionOk="0">
                    <a:moveTo>
                      <a:pt x="0" y="1025"/>
                    </a:moveTo>
                    <a:cubicBezTo>
                      <a:pt x="0" y="1003"/>
                      <a:pt x="0" y="980"/>
                      <a:pt x="11" y="947"/>
                    </a:cubicBezTo>
                    <a:lnTo>
                      <a:pt x="1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31"/>
              <p:cNvSpPr/>
              <p:nvPr/>
            </p:nvSpPr>
            <p:spPr>
              <a:xfrm>
                <a:off x="3983289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31"/>
              <p:cNvSpPr/>
              <p:nvPr/>
            </p:nvSpPr>
            <p:spPr>
              <a:xfrm>
                <a:off x="400610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31"/>
              <p:cNvSpPr/>
              <p:nvPr/>
            </p:nvSpPr>
            <p:spPr>
              <a:xfrm>
                <a:off x="4027341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31"/>
              <p:cNvSpPr/>
              <p:nvPr/>
            </p:nvSpPr>
            <p:spPr>
              <a:xfrm>
                <a:off x="4045052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7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1"/>
              <p:cNvSpPr/>
              <p:nvPr/>
            </p:nvSpPr>
            <p:spPr>
              <a:xfrm>
                <a:off x="406157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31"/>
              <p:cNvSpPr/>
              <p:nvPr/>
            </p:nvSpPr>
            <p:spPr>
              <a:xfrm>
                <a:off x="3934487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31"/>
              <p:cNvSpPr/>
              <p:nvPr/>
            </p:nvSpPr>
            <p:spPr>
              <a:xfrm>
                <a:off x="391129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31"/>
              <p:cNvSpPr/>
              <p:nvPr/>
            </p:nvSpPr>
            <p:spPr>
              <a:xfrm>
                <a:off x="3890435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31"/>
              <p:cNvSpPr/>
              <p:nvPr/>
            </p:nvSpPr>
            <p:spPr>
              <a:xfrm>
                <a:off x="3872339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1"/>
              <p:cNvSpPr/>
              <p:nvPr/>
            </p:nvSpPr>
            <p:spPr>
              <a:xfrm>
                <a:off x="385581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31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31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31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51"/>
                      <a:pt x="12" y="564"/>
                    </a:cubicBezTo>
                    <a:cubicBezTo>
                      <a:pt x="23" y="676"/>
                      <a:pt x="125" y="778"/>
                      <a:pt x="327" y="890"/>
                    </a:cubicBezTo>
                    <a:cubicBezTo>
                      <a:pt x="462" y="969"/>
                      <a:pt x="620" y="1037"/>
                      <a:pt x="778" y="1070"/>
                    </a:cubicBezTo>
                    <a:cubicBezTo>
                      <a:pt x="947" y="1115"/>
                      <a:pt x="1093" y="1138"/>
                      <a:pt x="1217" y="1138"/>
                    </a:cubicBezTo>
                    <a:cubicBezTo>
                      <a:pt x="1262" y="1142"/>
                      <a:pt x="1317" y="1143"/>
                      <a:pt x="1383" y="1143"/>
                    </a:cubicBezTo>
                    <a:cubicBezTo>
                      <a:pt x="1514" y="1143"/>
                      <a:pt x="1686" y="1138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6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397"/>
                      <a:pt x="2794" y="1431"/>
                    </a:cubicBezTo>
                    <a:cubicBezTo>
                      <a:pt x="2805" y="1453"/>
                      <a:pt x="2783" y="1476"/>
                      <a:pt x="2738" y="1487"/>
                    </a:cubicBezTo>
                    <a:cubicBezTo>
                      <a:pt x="2711" y="1500"/>
                      <a:pt x="2681" y="1506"/>
                      <a:pt x="2649" y="1506"/>
                    </a:cubicBezTo>
                    <a:cubicBezTo>
                      <a:pt x="2627" y="1506"/>
                      <a:pt x="2603" y="1503"/>
                      <a:pt x="2580" y="1498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17"/>
                    </a:lnTo>
                    <a:lnTo>
                      <a:pt x="1409" y="1487"/>
                    </a:lnTo>
                    <a:lnTo>
                      <a:pt x="1544" y="1555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20"/>
                      <a:pt x="3571" y="1307"/>
                    </a:cubicBezTo>
                    <a:cubicBezTo>
                      <a:pt x="3549" y="1183"/>
                      <a:pt x="3413" y="1048"/>
                      <a:pt x="3166" y="913"/>
                    </a:cubicBezTo>
                    <a:cubicBezTo>
                      <a:pt x="3019" y="834"/>
                      <a:pt x="2873" y="766"/>
                      <a:pt x="2726" y="733"/>
                    </a:cubicBezTo>
                    <a:cubicBezTo>
                      <a:pt x="2580" y="687"/>
                      <a:pt x="2456" y="665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611" y="671"/>
                      <a:pt x="1482" y="673"/>
                      <a:pt x="1382" y="673"/>
                    </a:cubicBezTo>
                    <a:cubicBezTo>
                      <a:pt x="1282" y="673"/>
                      <a:pt x="1211" y="671"/>
                      <a:pt x="1172" y="665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30"/>
                      <a:pt x="789" y="507"/>
                      <a:pt x="778" y="473"/>
                    </a:cubicBezTo>
                    <a:cubicBezTo>
                      <a:pt x="767" y="451"/>
                      <a:pt x="778" y="428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17"/>
                      <a:pt x="1104" y="462"/>
                      <a:pt x="1217" y="530"/>
                    </a:cubicBezTo>
                    <a:lnTo>
                      <a:pt x="1330" y="586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59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1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86"/>
                    </a:lnTo>
                    <a:lnTo>
                      <a:pt x="1217" y="530"/>
                    </a:lnTo>
                    <a:cubicBezTo>
                      <a:pt x="1104" y="462"/>
                      <a:pt x="1014" y="417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28"/>
                      <a:pt x="767" y="451"/>
                      <a:pt x="778" y="473"/>
                    </a:cubicBezTo>
                    <a:cubicBezTo>
                      <a:pt x="789" y="507"/>
                      <a:pt x="823" y="530"/>
                      <a:pt x="890" y="575"/>
                    </a:cubicBezTo>
                    <a:cubicBezTo>
                      <a:pt x="992" y="631"/>
                      <a:pt x="1093" y="665"/>
                      <a:pt x="1172" y="665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65"/>
                      <a:pt x="2580" y="687"/>
                      <a:pt x="2726" y="733"/>
                    </a:cubicBezTo>
                    <a:cubicBezTo>
                      <a:pt x="2873" y="766"/>
                      <a:pt x="3019" y="834"/>
                      <a:pt x="3166" y="913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20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55"/>
                    </a:cubicBezTo>
                    <a:lnTo>
                      <a:pt x="1409" y="1487"/>
                    </a:lnTo>
                    <a:lnTo>
                      <a:pt x="2051" y="1217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8"/>
                    </a:cubicBezTo>
                    <a:cubicBezTo>
                      <a:pt x="2636" y="1510"/>
                      <a:pt x="2693" y="1510"/>
                      <a:pt x="2738" y="1487"/>
                    </a:cubicBezTo>
                    <a:cubicBezTo>
                      <a:pt x="2783" y="1476"/>
                      <a:pt x="2805" y="1453"/>
                      <a:pt x="2794" y="1431"/>
                    </a:cubicBezTo>
                    <a:cubicBezTo>
                      <a:pt x="2783" y="1397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38"/>
                      <a:pt x="1352" y="1149"/>
                      <a:pt x="1217" y="1138"/>
                    </a:cubicBezTo>
                    <a:cubicBezTo>
                      <a:pt x="1093" y="1138"/>
                      <a:pt x="947" y="1115"/>
                      <a:pt x="778" y="1070"/>
                    </a:cubicBezTo>
                    <a:cubicBezTo>
                      <a:pt x="620" y="1037"/>
                      <a:pt x="462" y="969"/>
                      <a:pt x="327" y="890"/>
                    </a:cubicBezTo>
                    <a:cubicBezTo>
                      <a:pt x="125" y="778"/>
                      <a:pt x="23" y="676"/>
                      <a:pt x="12" y="564"/>
                    </a:cubicBezTo>
                    <a:cubicBezTo>
                      <a:pt x="1" y="451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59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solidFill>
                <a:schemeClr val="dk2"/>
              </a:solidFill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0" name="Google Shape;780;p31"/>
            <p:cNvSpPr/>
            <p:nvPr/>
          </p:nvSpPr>
          <p:spPr>
            <a:xfrm>
              <a:off x="3794477" y="28759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3817289" y="28245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3838529" y="27379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3856660" y="26160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3873183" y="241548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3794477" y="224640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3817289" y="219504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3838529" y="21084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3856660" y="19864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3873183" y="17859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3794477" y="160885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>
              <a:off x="3817289" y="155750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5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>
              <a:off x="3838529" y="14712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3856660" y="13489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3873183" y="11484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" name="Google Shape;795;p31"/>
          <p:cNvGrpSpPr/>
          <p:nvPr/>
        </p:nvGrpSpPr>
        <p:grpSpPr>
          <a:xfrm>
            <a:off x="7649825" y="934753"/>
            <a:ext cx="552257" cy="1287752"/>
            <a:chOff x="4811532" y="241542"/>
            <a:chExt cx="221177" cy="515761"/>
          </a:xfrm>
        </p:grpSpPr>
        <p:sp>
          <p:nvSpPr>
            <p:cNvPr id="796" name="Google Shape;796;p31"/>
            <p:cNvSpPr/>
            <p:nvPr/>
          </p:nvSpPr>
          <p:spPr>
            <a:xfrm>
              <a:off x="4811532" y="566537"/>
              <a:ext cx="219217" cy="190766"/>
            </a:xfrm>
            <a:custGeom>
              <a:avLst/>
              <a:gdLst/>
              <a:ahLst/>
              <a:cxnLst/>
              <a:rect l="l" t="t" r="r" b="b"/>
              <a:pathLst>
                <a:path w="6275" h="4754" extrusionOk="0">
                  <a:moveTo>
                    <a:pt x="767" y="1"/>
                  </a:moveTo>
                  <a:lnTo>
                    <a:pt x="767" y="136"/>
                  </a:lnTo>
                  <a:cubicBezTo>
                    <a:pt x="293" y="519"/>
                    <a:pt x="1" y="1015"/>
                    <a:pt x="1" y="1555"/>
                  </a:cubicBezTo>
                  <a:cubicBezTo>
                    <a:pt x="1" y="1634"/>
                    <a:pt x="12" y="1713"/>
                    <a:pt x="23" y="1780"/>
                  </a:cubicBezTo>
                  <a:lnTo>
                    <a:pt x="12" y="2445"/>
                  </a:lnTo>
                  <a:cubicBezTo>
                    <a:pt x="12" y="2490"/>
                    <a:pt x="1" y="2535"/>
                    <a:pt x="1" y="2591"/>
                  </a:cubicBezTo>
                  <a:cubicBezTo>
                    <a:pt x="1" y="3785"/>
                    <a:pt x="1409" y="4754"/>
                    <a:pt x="3143" y="4754"/>
                  </a:cubicBezTo>
                  <a:cubicBezTo>
                    <a:pt x="4878" y="4754"/>
                    <a:pt x="6274" y="3785"/>
                    <a:pt x="6274" y="2591"/>
                  </a:cubicBezTo>
                  <a:lnTo>
                    <a:pt x="6274" y="1555"/>
                  </a:lnTo>
                  <a:cubicBezTo>
                    <a:pt x="6274" y="1026"/>
                    <a:pt x="6004" y="530"/>
                    <a:pt x="5531" y="159"/>
                  </a:cubicBezTo>
                  <a:lnTo>
                    <a:pt x="5542" y="159"/>
                  </a:lnTo>
                  <a:lnTo>
                    <a:pt x="5542" y="1"/>
                  </a:ln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>
              <a:off x="4811536" y="555912"/>
              <a:ext cx="219217" cy="151548"/>
            </a:xfrm>
            <a:custGeom>
              <a:avLst/>
              <a:gdLst/>
              <a:ahLst/>
              <a:cxnLst/>
              <a:rect l="l" t="t" r="r" b="b"/>
              <a:pathLst>
                <a:path w="6275" h="4338" extrusionOk="0">
                  <a:moveTo>
                    <a:pt x="3143" y="1"/>
                  </a:moveTo>
                  <a:cubicBezTo>
                    <a:pt x="1949" y="1"/>
                    <a:pt x="913" y="463"/>
                    <a:pt x="372" y="1138"/>
                  </a:cubicBezTo>
                  <a:lnTo>
                    <a:pt x="23" y="1138"/>
                  </a:lnTo>
                  <a:lnTo>
                    <a:pt x="12" y="2073"/>
                  </a:lnTo>
                  <a:cubicBezTo>
                    <a:pt x="12" y="2107"/>
                    <a:pt x="1" y="2141"/>
                    <a:pt x="1" y="2175"/>
                  </a:cubicBezTo>
                  <a:cubicBezTo>
                    <a:pt x="1" y="3368"/>
                    <a:pt x="1409" y="4337"/>
                    <a:pt x="3143" y="4337"/>
                  </a:cubicBezTo>
                  <a:cubicBezTo>
                    <a:pt x="4878" y="4337"/>
                    <a:pt x="6274" y="3368"/>
                    <a:pt x="6274" y="2175"/>
                  </a:cubicBezTo>
                  <a:lnTo>
                    <a:pt x="6274" y="1138"/>
                  </a:lnTo>
                  <a:lnTo>
                    <a:pt x="5903" y="1138"/>
                  </a:lnTo>
                  <a:cubicBezTo>
                    <a:pt x="5373" y="463"/>
                    <a:pt x="4337" y="1"/>
                    <a:pt x="31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4811536" y="555912"/>
              <a:ext cx="219601" cy="151548"/>
            </a:xfrm>
            <a:custGeom>
              <a:avLst/>
              <a:gdLst/>
              <a:ahLst/>
              <a:cxnLst/>
              <a:rect l="l" t="t" r="r" b="b"/>
              <a:pathLst>
                <a:path w="6286" h="4338" extrusionOk="0">
                  <a:moveTo>
                    <a:pt x="3143" y="1"/>
                  </a:moveTo>
                  <a:cubicBezTo>
                    <a:pt x="1409" y="1"/>
                    <a:pt x="1" y="969"/>
                    <a:pt x="1" y="2175"/>
                  </a:cubicBezTo>
                  <a:cubicBezTo>
                    <a:pt x="1" y="3368"/>
                    <a:pt x="1409" y="4337"/>
                    <a:pt x="3143" y="4337"/>
                  </a:cubicBezTo>
                  <a:cubicBezTo>
                    <a:pt x="4878" y="4337"/>
                    <a:pt x="6286" y="3368"/>
                    <a:pt x="6286" y="2175"/>
                  </a:cubicBezTo>
                  <a:cubicBezTo>
                    <a:pt x="6286" y="969"/>
                    <a:pt x="4878" y="1"/>
                    <a:pt x="3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4811536" y="555912"/>
              <a:ext cx="219217" cy="151548"/>
            </a:xfrm>
            <a:custGeom>
              <a:avLst/>
              <a:gdLst/>
              <a:ahLst/>
              <a:cxnLst/>
              <a:rect l="l" t="t" r="r" b="b"/>
              <a:pathLst>
                <a:path w="6275" h="4338" fill="none" extrusionOk="0">
                  <a:moveTo>
                    <a:pt x="5903" y="1138"/>
                  </a:moveTo>
                  <a:cubicBezTo>
                    <a:pt x="5373" y="463"/>
                    <a:pt x="4337" y="1"/>
                    <a:pt x="3143" y="1"/>
                  </a:cubicBezTo>
                  <a:cubicBezTo>
                    <a:pt x="1949" y="1"/>
                    <a:pt x="913" y="463"/>
                    <a:pt x="372" y="1138"/>
                  </a:cubicBezTo>
                  <a:lnTo>
                    <a:pt x="23" y="1138"/>
                  </a:lnTo>
                  <a:lnTo>
                    <a:pt x="12" y="2073"/>
                  </a:lnTo>
                  <a:cubicBezTo>
                    <a:pt x="12" y="2107"/>
                    <a:pt x="1" y="2141"/>
                    <a:pt x="1" y="2175"/>
                  </a:cubicBezTo>
                  <a:cubicBezTo>
                    <a:pt x="1" y="3368"/>
                    <a:pt x="1409" y="4337"/>
                    <a:pt x="3143" y="4337"/>
                  </a:cubicBezTo>
                  <a:cubicBezTo>
                    <a:pt x="4878" y="4337"/>
                    <a:pt x="6274" y="3368"/>
                    <a:pt x="6274" y="2175"/>
                  </a:cubicBezTo>
                  <a:lnTo>
                    <a:pt x="6274" y="1138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>
              <a:off x="4811536" y="555912"/>
              <a:ext cx="219601" cy="151548"/>
            </a:xfrm>
            <a:custGeom>
              <a:avLst/>
              <a:gdLst/>
              <a:ahLst/>
              <a:cxnLst/>
              <a:rect l="l" t="t" r="r" b="b"/>
              <a:pathLst>
                <a:path w="6286" h="4338" fill="none" extrusionOk="0">
                  <a:moveTo>
                    <a:pt x="6286" y="2175"/>
                  </a:moveTo>
                  <a:cubicBezTo>
                    <a:pt x="6286" y="3368"/>
                    <a:pt x="4878" y="4337"/>
                    <a:pt x="3143" y="4337"/>
                  </a:cubicBezTo>
                  <a:cubicBezTo>
                    <a:pt x="1409" y="4337"/>
                    <a:pt x="1" y="3368"/>
                    <a:pt x="1" y="2175"/>
                  </a:cubicBezTo>
                  <a:cubicBezTo>
                    <a:pt x="1" y="969"/>
                    <a:pt x="1409" y="1"/>
                    <a:pt x="3143" y="1"/>
                  </a:cubicBezTo>
                  <a:cubicBezTo>
                    <a:pt x="4878" y="1"/>
                    <a:pt x="6286" y="969"/>
                    <a:pt x="6286" y="2175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1"/>
            <p:cNvSpPr/>
            <p:nvPr/>
          </p:nvSpPr>
          <p:spPr>
            <a:xfrm>
              <a:off x="4811536" y="519720"/>
              <a:ext cx="219601" cy="151932"/>
            </a:xfrm>
            <a:custGeom>
              <a:avLst/>
              <a:gdLst/>
              <a:ahLst/>
              <a:cxnLst/>
              <a:rect l="l" t="t" r="r" b="b"/>
              <a:pathLst>
                <a:path w="6286" h="4349" extrusionOk="0">
                  <a:moveTo>
                    <a:pt x="3143" y="1"/>
                  </a:moveTo>
                  <a:cubicBezTo>
                    <a:pt x="1409" y="1"/>
                    <a:pt x="1" y="980"/>
                    <a:pt x="1" y="2174"/>
                  </a:cubicBezTo>
                  <a:cubicBezTo>
                    <a:pt x="1" y="3380"/>
                    <a:pt x="1409" y="4348"/>
                    <a:pt x="3143" y="4348"/>
                  </a:cubicBezTo>
                  <a:cubicBezTo>
                    <a:pt x="4878" y="4348"/>
                    <a:pt x="6286" y="3380"/>
                    <a:pt x="6286" y="2174"/>
                  </a:cubicBezTo>
                  <a:cubicBezTo>
                    <a:pt x="6286" y="980"/>
                    <a:pt x="4878" y="1"/>
                    <a:pt x="31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4811536" y="519720"/>
              <a:ext cx="219601" cy="151932"/>
            </a:xfrm>
            <a:custGeom>
              <a:avLst/>
              <a:gdLst/>
              <a:ahLst/>
              <a:cxnLst/>
              <a:rect l="l" t="t" r="r" b="b"/>
              <a:pathLst>
                <a:path w="6286" h="4349" fill="none" extrusionOk="0">
                  <a:moveTo>
                    <a:pt x="6286" y="2174"/>
                  </a:moveTo>
                  <a:cubicBezTo>
                    <a:pt x="6286" y="3380"/>
                    <a:pt x="4878" y="4348"/>
                    <a:pt x="3143" y="4348"/>
                  </a:cubicBezTo>
                  <a:cubicBezTo>
                    <a:pt x="1409" y="4348"/>
                    <a:pt x="1" y="3380"/>
                    <a:pt x="1" y="2174"/>
                  </a:cubicBezTo>
                  <a:cubicBezTo>
                    <a:pt x="1" y="980"/>
                    <a:pt x="1409" y="1"/>
                    <a:pt x="3143" y="1"/>
                  </a:cubicBezTo>
                  <a:cubicBezTo>
                    <a:pt x="4878" y="1"/>
                    <a:pt x="6286" y="980"/>
                    <a:pt x="6286" y="2174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1"/>
            <p:cNvSpPr/>
            <p:nvPr/>
          </p:nvSpPr>
          <p:spPr>
            <a:xfrm>
              <a:off x="4922101" y="671997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cubicBezTo>
                    <a:pt x="1" y="992"/>
                    <a:pt x="1" y="969"/>
                    <a:pt x="1" y="935"/>
                  </a:cubicBez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1"/>
            <p:cNvSpPr/>
            <p:nvPr/>
          </p:nvSpPr>
          <p:spPr>
            <a:xfrm>
              <a:off x="4945717" y="670041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0" y="1003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4968528" y="664906"/>
              <a:ext cx="35" cy="35075"/>
            </a:xfrm>
            <a:custGeom>
              <a:avLst/>
              <a:gdLst/>
              <a:ahLst/>
              <a:cxnLst/>
              <a:rect l="l" t="t" r="r" b="b"/>
              <a:pathLst>
                <a:path w="1" h="1004" fill="none" extrusionOk="0">
                  <a:moveTo>
                    <a:pt x="1" y="1003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1"/>
            <p:cNvSpPr/>
            <p:nvPr/>
          </p:nvSpPr>
          <p:spPr>
            <a:xfrm>
              <a:off x="4989384" y="65624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5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>
              <a:off x="5007095" y="644050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5023235" y="62438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>
              <a:off x="4897717" y="670041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0" y="1003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1"/>
            <p:cNvSpPr/>
            <p:nvPr/>
          </p:nvSpPr>
          <p:spPr>
            <a:xfrm>
              <a:off x="4874906" y="664906"/>
              <a:ext cx="35" cy="35075"/>
            </a:xfrm>
            <a:custGeom>
              <a:avLst/>
              <a:gdLst/>
              <a:ahLst/>
              <a:cxnLst/>
              <a:rect l="l" t="t" r="r" b="b"/>
              <a:pathLst>
                <a:path w="1" h="1004" fill="none" extrusionOk="0">
                  <a:moveTo>
                    <a:pt x="0" y="1003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1"/>
            <p:cNvSpPr/>
            <p:nvPr/>
          </p:nvSpPr>
          <p:spPr>
            <a:xfrm>
              <a:off x="4854050" y="65624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5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>
              <a:off x="4836339" y="644050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>
              <a:off x="4820199" y="62438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1"/>
            <p:cNvSpPr/>
            <p:nvPr/>
          </p:nvSpPr>
          <p:spPr>
            <a:xfrm>
              <a:off x="4836723" y="537048"/>
              <a:ext cx="169225" cy="117277"/>
            </a:xfrm>
            <a:custGeom>
              <a:avLst/>
              <a:gdLst/>
              <a:ahLst/>
              <a:cxnLst/>
              <a:rect l="l" t="t" r="r" b="b"/>
              <a:pathLst>
                <a:path w="4844" h="3357" extrusionOk="0">
                  <a:moveTo>
                    <a:pt x="2422" y="0"/>
                  </a:moveTo>
                  <a:cubicBezTo>
                    <a:pt x="1082" y="0"/>
                    <a:pt x="1" y="755"/>
                    <a:pt x="1" y="1678"/>
                  </a:cubicBezTo>
                  <a:cubicBezTo>
                    <a:pt x="1" y="2613"/>
                    <a:pt x="1082" y="3357"/>
                    <a:pt x="2422" y="3357"/>
                  </a:cubicBezTo>
                  <a:cubicBezTo>
                    <a:pt x="3762" y="3357"/>
                    <a:pt x="4844" y="2613"/>
                    <a:pt x="4844" y="1678"/>
                  </a:cubicBezTo>
                  <a:cubicBezTo>
                    <a:pt x="4844" y="755"/>
                    <a:pt x="3762" y="0"/>
                    <a:pt x="24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1"/>
            <p:cNvSpPr/>
            <p:nvPr/>
          </p:nvSpPr>
          <p:spPr>
            <a:xfrm>
              <a:off x="4836723" y="537048"/>
              <a:ext cx="169225" cy="117277"/>
            </a:xfrm>
            <a:custGeom>
              <a:avLst/>
              <a:gdLst/>
              <a:ahLst/>
              <a:cxnLst/>
              <a:rect l="l" t="t" r="r" b="b"/>
              <a:pathLst>
                <a:path w="4844" h="3357" fill="none" extrusionOk="0">
                  <a:moveTo>
                    <a:pt x="4844" y="1678"/>
                  </a:moveTo>
                  <a:cubicBezTo>
                    <a:pt x="4844" y="2613"/>
                    <a:pt x="3762" y="3357"/>
                    <a:pt x="2422" y="3357"/>
                  </a:cubicBezTo>
                  <a:cubicBezTo>
                    <a:pt x="1082" y="3357"/>
                    <a:pt x="1" y="2613"/>
                    <a:pt x="1" y="1678"/>
                  </a:cubicBezTo>
                  <a:cubicBezTo>
                    <a:pt x="1" y="755"/>
                    <a:pt x="1082" y="0"/>
                    <a:pt x="2422" y="0"/>
                  </a:cubicBezTo>
                  <a:cubicBezTo>
                    <a:pt x="3762" y="0"/>
                    <a:pt x="4844" y="755"/>
                    <a:pt x="4844" y="1678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1"/>
            <p:cNvSpPr/>
            <p:nvPr/>
          </p:nvSpPr>
          <p:spPr>
            <a:xfrm>
              <a:off x="4838295" y="287969"/>
              <a:ext cx="166884" cy="367167"/>
            </a:xfrm>
            <a:custGeom>
              <a:avLst/>
              <a:gdLst/>
              <a:ahLst/>
              <a:cxnLst/>
              <a:rect l="l" t="t" r="r" b="b"/>
              <a:pathLst>
                <a:path w="4777" h="10510" extrusionOk="0">
                  <a:moveTo>
                    <a:pt x="2388" y="0"/>
                  </a:moveTo>
                  <a:cubicBezTo>
                    <a:pt x="1071" y="0"/>
                    <a:pt x="1" y="733"/>
                    <a:pt x="1" y="1645"/>
                  </a:cubicBezTo>
                  <a:lnTo>
                    <a:pt x="1" y="3807"/>
                  </a:lnTo>
                  <a:cubicBezTo>
                    <a:pt x="1" y="3807"/>
                    <a:pt x="338" y="4945"/>
                    <a:pt x="1848" y="5204"/>
                  </a:cubicBezTo>
                  <a:cubicBezTo>
                    <a:pt x="338" y="5463"/>
                    <a:pt x="1" y="6601"/>
                    <a:pt x="1" y="6601"/>
                  </a:cubicBezTo>
                  <a:lnTo>
                    <a:pt x="1" y="8808"/>
                  </a:lnTo>
                  <a:cubicBezTo>
                    <a:pt x="1" y="8831"/>
                    <a:pt x="1" y="8842"/>
                    <a:pt x="1" y="8853"/>
                  </a:cubicBezTo>
                  <a:cubicBezTo>
                    <a:pt x="1" y="9766"/>
                    <a:pt x="1071" y="10509"/>
                    <a:pt x="2388" y="10509"/>
                  </a:cubicBezTo>
                  <a:cubicBezTo>
                    <a:pt x="3706" y="10509"/>
                    <a:pt x="4776" y="9766"/>
                    <a:pt x="4776" y="8853"/>
                  </a:cubicBezTo>
                  <a:lnTo>
                    <a:pt x="4776" y="6601"/>
                  </a:lnTo>
                  <a:cubicBezTo>
                    <a:pt x="4776" y="6601"/>
                    <a:pt x="4438" y="5463"/>
                    <a:pt x="2929" y="5204"/>
                  </a:cubicBezTo>
                  <a:cubicBezTo>
                    <a:pt x="4438" y="4934"/>
                    <a:pt x="4765" y="3807"/>
                    <a:pt x="4765" y="3807"/>
                  </a:cubicBezTo>
                  <a:lnTo>
                    <a:pt x="4765" y="1690"/>
                  </a:lnTo>
                  <a:cubicBezTo>
                    <a:pt x="4765" y="1679"/>
                    <a:pt x="4776" y="1667"/>
                    <a:pt x="4776" y="1645"/>
                  </a:cubicBezTo>
                  <a:cubicBezTo>
                    <a:pt x="4776" y="733"/>
                    <a:pt x="3706" y="0"/>
                    <a:pt x="23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1"/>
            <p:cNvSpPr/>
            <p:nvPr/>
          </p:nvSpPr>
          <p:spPr>
            <a:xfrm>
              <a:off x="4838295" y="287969"/>
              <a:ext cx="166884" cy="367167"/>
            </a:xfrm>
            <a:custGeom>
              <a:avLst/>
              <a:gdLst/>
              <a:ahLst/>
              <a:cxnLst/>
              <a:rect l="l" t="t" r="r" b="b"/>
              <a:pathLst>
                <a:path w="4777" h="10510" extrusionOk="0">
                  <a:moveTo>
                    <a:pt x="2388" y="0"/>
                  </a:moveTo>
                  <a:cubicBezTo>
                    <a:pt x="1071" y="0"/>
                    <a:pt x="1" y="733"/>
                    <a:pt x="1" y="1645"/>
                  </a:cubicBezTo>
                  <a:lnTo>
                    <a:pt x="1" y="3807"/>
                  </a:lnTo>
                  <a:cubicBezTo>
                    <a:pt x="1" y="3807"/>
                    <a:pt x="338" y="4945"/>
                    <a:pt x="1848" y="5204"/>
                  </a:cubicBezTo>
                  <a:cubicBezTo>
                    <a:pt x="338" y="5463"/>
                    <a:pt x="1" y="6601"/>
                    <a:pt x="1" y="6601"/>
                  </a:cubicBezTo>
                  <a:lnTo>
                    <a:pt x="1" y="8808"/>
                  </a:lnTo>
                  <a:cubicBezTo>
                    <a:pt x="1" y="8831"/>
                    <a:pt x="1" y="8842"/>
                    <a:pt x="1" y="8853"/>
                  </a:cubicBezTo>
                  <a:cubicBezTo>
                    <a:pt x="1" y="9766"/>
                    <a:pt x="1071" y="10509"/>
                    <a:pt x="2388" y="10509"/>
                  </a:cubicBezTo>
                  <a:cubicBezTo>
                    <a:pt x="3706" y="10509"/>
                    <a:pt x="4776" y="9766"/>
                    <a:pt x="4776" y="8853"/>
                  </a:cubicBezTo>
                  <a:lnTo>
                    <a:pt x="4776" y="6601"/>
                  </a:lnTo>
                  <a:cubicBezTo>
                    <a:pt x="4776" y="6601"/>
                    <a:pt x="4438" y="5463"/>
                    <a:pt x="2929" y="5204"/>
                  </a:cubicBezTo>
                  <a:cubicBezTo>
                    <a:pt x="4438" y="4934"/>
                    <a:pt x="4765" y="3807"/>
                    <a:pt x="4765" y="3807"/>
                  </a:cubicBezTo>
                  <a:lnTo>
                    <a:pt x="4765" y="1690"/>
                  </a:lnTo>
                  <a:cubicBezTo>
                    <a:pt x="4765" y="1679"/>
                    <a:pt x="4776" y="1667"/>
                    <a:pt x="4776" y="1645"/>
                  </a:cubicBezTo>
                  <a:cubicBezTo>
                    <a:pt x="4776" y="733"/>
                    <a:pt x="3706" y="0"/>
                    <a:pt x="23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465" y="0"/>
                    <a:pt x="688" y="349"/>
                    <a:pt x="282" y="856"/>
                  </a:cubicBezTo>
                  <a:lnTo>
                    <a:pt x="23" y="856"/>
                  </a:lnTo>
                  <a:lnTo>
                    <a:pt x="12" y="1566"/>
                  </a:lnTo>
                  <a:cubicBezTo>
                    <a:pt x="12" y="1588"/>
                    <a:pt x="1" y="1611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lnTo>
                    <a:pt x="4720" y="856"/>
                  </a:lnTo>
                  <a:lnTo>
                    <a:pt x="4438" y="856"/>
                  </a:lnTo>
                  <a:cubicBezTo>
                    <a:pt x="4044" y="349"/>
                    <a:pt x="3256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465" y="0"/>
                    <a:pt x="688" y="349"/>
                    <a:pt x="282" y="856"/>
                  </a:cubicBezTo>
                  <a:lnTo>
                    <a:pt x="23" y="856"/>
                  </a:lnTo>
                  <a:lnTo>
                    <a:pt x="12" y="1566"/>
                  </a:lnTo>
                  <a:cubicBezTo>
                    <a:pt x="12" y="1588"/>
                    <a:pt x="1" y="1611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lnTo>
                    <a:pt x="4720" y="856"/>
                  </a:lnTo>
                  <a:lnTo>
                    <a:pt x="4438" y="856"/>
                  </a:lnTo>
                  <a:cubicBezTo>
                    <a:pt x="4044" y="349"/>
                    <a:pt x="3256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1"/>
            <p:cNvSpPr/>
            <p:nvPr/>
          </p:nvSpPr>
          <p:spPr>
            <a:xfrm>
              <a:off x="4838295" y="513048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6"/>
                    <a:pt x="2366" y="3266"/>
                  </a:cubicBezTo>
                  <a:cubicBezTo>
                    <a:pt x="3661" y="3266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1"/>
            <p:cNvSpPr/>
            <p:nvPr/>
          </p:nvSpPr>
          <p:spPr>
            <a:xfrm>
              <a:off x="4838295" y="513048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6"/>
                    <a:pt x="2366" y="3266"/>
                  </a:cubicBezTo>
                  <a:cubicBezTo>
                    <a:pt x="3661" y="3266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1"/>
            <p:cNvSpPr/>
            <p:nvPr/>
          </p:nvSpPr>
          <p:spPr>
            <a:xfrm>
              <a:off x="4838295" y="287969"/>
              <a:ext cx="166884" cy="367167"/>
            </a:xfrm>
            <a:custGeom>
              <a:avLst/>
              <a:gdLst/>
              <a:ahLst/>
              <a:cxnLst/>
              <a:rect l="l" t="t" r="r" b="b"/>
              <a:pathLst>
                <a:path w="4777" h="10510" fill="none" extrusionOk="0">
                  <a:moveTo>
                    <a:pt x="2929" y="5204"/>
                  </a:moveTo>
                  <a:cubicBezTo>
                    <a:pt x="4438" y="4934"/>
                    <a:pt x="4765" y="3807"/>
                    <a:pt x="4765" y="3807"/>
                  </a:cubicBezTo>
                  <a:lnTo>
                    <a:pt x="4765" y="1690"/>
                  </a:lnTo>
                  <a:cubicBezTo>
                    <a:pt x="4765" y="1679"/>
                    <a:pt x="4776" y="1667"/>
                    <a:pt x="4776" y="1645"/>
                  </a:cubicBezTo>
                  <a:cubicBezTo>
                    <a:pt x="4776" y="733"/>
                    <a:pt x="3706" y="0"/>
                    <a:pt x="2388" y="0"/>
                  </a:cubicBezTo>
                  <a:cubicBezTo>
                    <a:pt x="1071" y="0"/>
                    <a:pt x="1" y="733"/>
                    <a:pt x="1" y="1645"/>
                  </a:cubicBezTo>
                  <a:lnTo>
                    <a:pt x="1" y="3807"/>
                  </a:lnTo>
                  <a:cubicBezTo>
                    <a:pt x="1" y="3807"/>
                    <a:pt x="338" y="4945"/>
                    <a:pt x="1848" y="5204"/>
                  </a:cubicBezTo>
                  <a:cubicBezTo>
                    <a:pt x="338" y="5463"/>
                    <a:pt x="1" y="6601"/>
                    <a:pt x="1" y="6601"/>
                  </a:cubicBezTo>
                  <a:lnTo>
                    <a:pt x="1" y="8808"/>
                  </a:lnTo>
                  <a:cubicBezTo>
                    <a:pt x="1" y="8831"/>
                    <a:pt x="1" y="8842"/>
                    <a:pt x="1" y="8853"/>
                  </a:cubicBezTo>
                  <a:cubicBezTo>
                    <a:pt x="1" y="9766"/>
                    <a:pt x="1071" y="10509"/>
                    <a:pt x="2388" y="10509"/>
                  </a:cubicBezTo>
                  <a:cubicBezTo>
                    <a:pt x="3706" y="10509"/>
                    <a:pt x="4776" y="9766"/>
                    <a:pt x="4776" y="8853"/>
                  </a:cubicBezTo>
                  <a:lnTo>
                    <a:pt x="4776" y="6601"/>
                  </a:lnTo>
                  <a:cubicBezTo>
                    <a:pt x="4776" y="6601"/>
                    <a:pt x="4438" y="5463"/>
                    <a:pt x="2929" y="5204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1"/>
            <p:cNvSpPr/>
            <p:nvPr/>
          </p:nvSpPr>
          <p:spPr>
            <a:xfrm>
              <a:off x="4838295" y="287969"/>
              <a:ext cx="166884" cy="367167"/>
            </a:xfrm>
            <a:custGeom>
              <a:avLst/>
              <a:gdLst/>
              <a:ahLst/>
              <a:cxnLst/>
              <a:rect l="l" t="t" r="r" b="b"/>
              <a:pathLst>
                <a:path w="4777" h="10510" fill="none" extrusionOk="0">
                  <a:moveTo>
                    <a:pt x="2929" y="5204"/>
                  </a:moveTo>
                  <a:cubicBezTo>
                    <a:pt x="4438" y="4934"/>
                    <a:pt x="4765" y="3807"/>
                    <a:pt x="4765" y="3807"/>
                  </a:cubicBezTo>
                  <a:lnTo>
                    <a:pt x="4765" y="1690"/>
                  </a:lnTo>
                  <a:cubicBezTo>
                    <a:pt x="4765" y="1679"/>
                    <a:pt x="4776" y="1667"/>
                    <a:pt x="4776" y="1645"/>
                  </a:cubicBezTo>
                  <a:cubicBezTo>
                    <a:pt x="4776" y="733"/>
                    <a:pt x="3706" y="0"/>
                    <a:pt x="2388" y="0"/>
                  </a:cubicBezTo>
                  <a:cubicBezTo>
                    <a:pt x="1071" y="0"/>
                    <a:pt x="1" y="733"/>
                    <a:pt x="1" y="1645"/>
                  </a:cubicBezTo>
                  <a:lnTo>
                    <a:pt x="1" y="3807"/>
                  </a:lnTo>
                  <a:cubicBezTo>
                    <a:pt x="1" y="3807"/>
                    <a:pt x="338" y="4945"/>
                    <a:pt x="1848" y="5204"/>
                  </a:cubicBezTo>
                  <a:cubicBezTo>
                    <a:pt x="338" y="5463"/>
                    <a:pt x="1" y="6601"/>
                    <a:pt x="1" y="6601"/>
                  </a:cubicBezTo>
                  <a:lnTo>
                    <a:pt x="1" y="8808"/>
                  </a:lnTo>
                  <a:cubicBezTo>
                    <a:pt x="1" y="8831"/>
                    <a:pt x="1" y="8842"/>
                    <a:pt x="1" y="8853"/>
                  </a:cubicBezTo>
                  <a:cubicBezTo>
                    <a:pt x="1" y="9766"/>
                    <a:pt x="1071" y="10509"/>
                    <a:pt x="2388" y="10509"/>
                  </a:cubicBezTo>
                  <a:cubicBezTo>
                    <a:pt x="3706" y="10509"/>
                    <a:pt x="4776" y="9766"/>
                    <a:pt x="4776" y="8853"/>
                  </a:cubicBezTo>
                  <a:lnTo>
                    <a:pt x="4776" y="6601"/>
                  </a:lnTo>
                  <a:cubicBezTo>
                    <a:pt x="4776" y="6601"/>
                    <a:pt x="4438" y="5463"/>
                    <a:pt x="2929" y="5204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465" y="0"/>
                    <a:pt x="688" y="349"/>
                    <a:pt x="282" y="856"/>
                  </a:cubicBezTo>
                  <a:lnTo>
                    <a:pt x="23" y="856"/>
                  </a:lnTo>
                  <a:lnTo>
                    <a:pt x="12" y="1566"/>
                  </a:lnTo>
                  <a:cubicBezTo>
                    <a:pt x="12" y="1588"/>
                    <a:pt x="1" y="1611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lnTo>
                    <a:pt x="4720" y="856"/>
                  </a:lnTo>
                  <a:lnTo>
                    <a:pt x="4438" y="856"/>
                  </a:lnTo>
                  <a:cubicBezTo>
                    <a:pt x="4044" y="349"/>
                    <a:pt x="3256" y="0"/>
                    <a:pt x="23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fill="none" extrusionOk="0">
                  <a:moveTo>
                    <a:pt x="4438" y="856"/>
                  </a:moveTo>
                  <a:cubicBezTo>
                    <a:pt x="4044" y="349"/>
                    <a:pt x="3256" y="0"/>
                    <a:pt x="2366" y="0"/>
                  </a:cubicBezTo>
                  <a:cubicBezTo>
                    <a:pt x="1465" y="0"/>
                    <a:pt x="688" y="349"/>
                    <a:pt x="282" y="856"/>
                  </a:cubicBezTo>
                  <a:lnTo>
                    <a:pt x="23" y="856"/>
                  </a:lnTo>
                  <a:lnTo>
                    <a:pt x="12" y="1566"/>
                  </a:lnTo>
                  <a:cubicBezTo>
                    <a:pt x="12" y="1588"/>
                    <a:pt x="1" y="1611"/>
                    <a:pt x="1" y="1633"/>
                  </a:cubicBezTo>
                  <a:cubicBezTo>
                    <a:pt x="1" y="2534"/>
                    <a:pt x="1059" y="3267"/>
                    <a:pt x="2366" y="3267"/>
                  </a:cubicBezTo>
                  <a:cubicBezTo>
                    <a:pt x="3661" y="3267"/>
                    <a:pt x="4720" y="2534"/>
                    <a:pt x="4720" y="1633"/>
                  </a:cubicBezTo>
                  <a:lnTo>
                    <a:pt x="4720" y="856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1"/>
            <p:cNvSpPr/>
            <p:nvPr/>
          </p:nvSpPr>
          <p:spPr>
            <a:xfrm>
              <a:off x="4838295" y="540192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fill="none" extrusionOk="0">
                  <a:moveTo>
                    <a:pt x="4720" y="1633"/>
                  </a:moveTo>
                  <a:cubicBezTo>
                    <a:pt x="4720" y="2534"/>
                    <a:pt x="3661" y="3267"/>
                    <a:pt x="2366" y="3267"/>
                  </a:cubicBezTo>
                  <a:cubicBezTo>
                    <a:pt x="1059" y="3267"/>
                    <a:pt x="1" y="2534"/>
                    <a:pt x="1" y="1633"/>
                  </a:cubicBezTo>
                  <a:cubicBezTo>
                    <a:pt x="1" y="732"/>
                    <a:pt x="1059" y="0"/>
                    <a:pt x="2366" y="0"/>
                  </a:cubicBezTo>
                  <a:cubicBezTo>
                    <a:pt x="3661" y="0"/>
                    <a:pt x="4720" y="732"/>
                    <a:pt x="4720" y="1633"/>
                  </a:cubicBezTo>
                  <a:close/>
                </a:path>
              </a:pathLst>
            </a:custGeom>
            <a:noFill/>
            <a:ln w="3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1"/>
            <p:cNvSpPr/>
            <p:nvPr/>
          </p:nvSpPr>
          <p:spPr>
            <a:xfrm>
              <a:off x="4838295" y="513048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6"/>
                    <a:pt x="2366" y="3266"/>
                  </a:cubicBezTo>
                  <a:cubicBezTo>
                    <a:pt x="3661" y="3266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1"/>
            <p:cNvSpPr/>
            <p:nvPr/>
          </p:nvSpPr>
          <p:spPr>
            <a:xfrm>
              <a:off x="4838295" y="513048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fill="none" extrusionOk="0">
                  <a:moveTo>
                    <a:pt x="4720" y="1633"/>
                  </a:moveTo>
                  <a:cubicBezTo>
                    <a:pt x="4720" y="2534"/>
                    <a:pt x="3661" y="3266"/>
                    <a:pt x="2366" y="3266"/>
                  </a:cubicBezTo>
                  <a:cubicBezTo>
                    <a:pt x="1059" y="3266"/>
                    <a:pt x="1" y="2534"/>
                    <a:pt x="1" y="1633"/>
                  </a:cubicBezTo>
                  <a:cubicBezTo>
                    <a:pt x="1" y="732"/>
                    <a:pt x="1059" y="0"/>
                    <a:pt x="2366" y="0"/>
                  </a:cubicBezTo>
                  <a:cubicBezTo>
                    <a:pt x="3661" y="0"/>
                    <a:pt x="4720" y="732"/>
                    <a:pt x="4720" y="1633"/>
                  </a:cubicBezTo>
                  <a:close/>
                </a:path>
              </a:pathLst>
            </a:custGeom>
            <a:solidFill>
              <a:schemeClr val="lt1"/>
            </a:solidFill>
            <a:ln w="3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1"/>
            <p:cNvSpPr/>
            <p:nvPr/>
          </p:nvSpPr>
          <p:spPr>
            <a:xfrm>
              <a:off x="4838295" y="356055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extrusionOk="0">
                  <a:moveTo>
                    <a:pt x="2366" y="0"/>
                  </a:moveTo>
                  <a:cubicBezTo>
                    <a:pt x="1059" y="0"/>
                    <a:pt x="1" y="732"/>
                    <a:pt x="1" y="1633"/>
                  </a:cubicBezTo>
                  <a:cubicBezTo>
                    <a:pt x="1" y="2534"/>
                    <a:pt x="1059" y="3266"/>
                    <a:pt x="2366" y="3266"/>
                  </a:cubicBezTo>
                  <a:cubicBezTo>
                    <a:pt x="3661" y="3266"/>
                    <a:pt x="4720" y="2534"/>
                    <a:pt x="4720" y="1633"/>
                  </a:cubicBezTo>
                  <a:cubicBezTo>
                    <a:pt x="4720" y="732"/>
                    <a:pt x="3661" y="0"/>
                    <a:pt x="23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1"/>
            <p:cNvSpPr/>
            <p:nvPr/>
          </p:nvSpPr>
          <p:spPr>
            <a:xfrm>
              <a:off x="4838295" y="356055"/>
              <a:ext cx="164893" cy="114133"/>
            </a:xfrm>
            <a:custGeom>
              <a:avLst/>
              <a:gdLst/>
              <a:ahLst/>
              <a:cxnLst/>
              <a:rect l="l" t="t" r="r" b="b"/>
              <a:pathLst>
                <a:path w="4720" h="3267" fill="none" extrusionOk="0">
                  <a:moveTo>
                    <a:pt x="4720" y="1633"/>
                  </a:moveTo>
                  <a:cubicBezTo>
                    <a:pt x="4720" y="2534"/>
                    <a:pt x="3661" y="3266"/>
                    <a:pt x="2366" y="3266"/>
                  </a:cubicBezTo>
                  <a:cubicBezTo>
                    <a:pt x="1059" y="3266"/>
                    <a:pt x="1" y="2534"/>
                    <a:pt x="1" y="1633"/>
                  </a:cubicBezTo>
                  <a:cubicBezTo>
                    <a:pt x="1" y="732"/>
                    <a:pt x="1059" y="0"/>
                    <a:pt x="2366" y="0"/>
                  </a:cubicBezTo>
                  <a:cubicBezTo>
                    <a:pt x="3661" y="0"/>
                    <a:pt x="4720" y="732"/>
                    <a:pt x="4720" y="1633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1"/>
            <p:cNvSpPr/>
            <p:nvPr/>
          </p:nvSpPr>
          <p:spPr>
            <a:xfrm>
              <a:off x="5009471" y="374535"/>
              <a:ext cx="15756" cy="237313"/>
            </a:xfrm>
            <a:custGeom>
              <a:avLst/>
              <a:gdLst/>
              <a:ahLst/>
              <a:cxnLst/>
              <a:rect l="l" t="t" r="r" b="b"/>
              <a:pathLst>
                <a:path w="451" h="6793" extrusionOk="0">
                  <a:moveTo>
                    <a:pt x="225" y="0"/>
                  </a:moveTo>
                  <a:cubicBezTo>
                    <a:pt x="147" y="0"/>
                    <a:pt x="68" y="34"/>
                    <a:pt x="23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25" y="6792"/>
                  </a:cubicBezTo>
                  <a:cubicBezTo>
                    <a:pt x="349" y="6792"/>
                    <a:pt x="451" y="6725"/>
                    <a:pt x="451" y="6634"/>
                  </a:cubicBezTo>
                  <a:lnTo>
                    <a:pt x="451" y="79"/>
                  </a:lnTo>
                  <a:lnTo>
                    <a:pt x="428" y="79"/>
                  </a:lnTo>
                  <a:cubicBezTo>
                    <a:pt x="394" y="34"/>
                    <a:pt x="315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1"/>
            <p:cNvSpPr/>
            <p:nvPr/>
          </p:nvSpPr>
          <p:spPr>
            <a:xfrm>
              <a:off x="5009471" y="374535"/>
              <a:ext cx="15756" cy="237313"/>
            </a:xfrm>
            <a:custGeom>
              <a:avLst/>
              <a:gdLst/>
              <a:ahLst/>
              <a:cxnLst/>
              <a:rect l="l" t="t" r="r" b="b"/>
              <a:pathLst>
                <a:path w="451" h="6793" fill="none" extrusionOk="0">
                  <a:moveTo>
                    <a:pt x="428" y="79"/>
                  </a:moveTo>
                  <a:cubicBezTo>
                    <a:pt x="394" y="34"/>
                    <a:pt x="315" y="0"/>
                    <a:pt x="225" y="0"/>
                  </a:cubicBezTo>
                  <a:cubicBezTo>
                    <a:pt x="147" y="0"/>
                    <a:pt x="68" y="34"/>
                    <a:pt x="23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25" y="6792"/>
                  </a:cubicBezTo>
                  <a:cubicBezTo>
                    <a:pt x="349" y="6792"/>
                    <a:pt x="451" y="6725"/>
                    <a:pt x="451" y="6634"/>
                  </a:cubicBezTo>
                  <a:lnTo>
                    <a:pt x="451" y="79"/>
                  </a:lnTo>
                  <a:close/>
                </a:path>
              </a:pathLst>
            </a:custGeom>
            <a:noFill/>
            <a:ln w="2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1"/>
            <p:cNvSpPr/>
            <p:nvPr/>
          </p:nvSpPr>
          <p:spPr>
            <a:xfrm>
              <a:off x="5009471" y="374535"/>
              <a:ext cx="15756" cy="237313"/>
            </a:xfrm>
            <a:custGeom>
              <a:avLst/>
              <a:gdLst/>
              <a:ahLst/>
              <a:cxnLst/>
              <a:rect l="l" t="t" r="r" b="b"/>
              <a:pathLst>
                <a:path w="451" h="6793" fill="none" extrusionOk="0">
                  <a:moveTo>
                    <a:pt x="428" y="79"/>
                  </a:moveTo>
                  <a:cubicBezTo>
                    <a:pt x="394" y="34"/>
                    <a:pt x="315" y="0"/>
                    <a:pt x="225" y="0"/>
                  </a:cubicBezTo>
                  <a:cubicBezTo>
                    <a:pt x="147" y="0"/>
                    <a:pt x="68" y="34"/>
                    <a:pt x="23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25" y="6792"/>
                  </a:cubicBezTo>
                  <a:cubicBezTo>
                    <a:pt x="349" y="6792"/>
                    <a:pt x="451" y="6725"/>
                    <a:pt x="451" y="6634"/>
                  </a:cubicBezTo>
                  <a:lnTo>
                    <a:pt x="451" y="79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1"/>
            <p:cNvSpPr/>
            <p:nvPr/>
          </p:nvSpPr>
          <p:spPr>
            <a:xfrm>
              <a:off x="4816671" y="374535"/>
              <a:ext cx="16140" cy="237313"/>
            </a:xfrm>
            <a:custGeom>
              <a:avLst/>
              <a:gdLst/>
              <a:ahLst/>
              <a:cxnLst/>
              <a:rect l="l" t="t" r="r" b="b"/>
              <a:pathLst>
                <a:path w="462" h="6793" extrusionOk="0">
                  <a:moveTo>
                    <a:pt x="237" y="0"/>
                  </a:moveTo>
                  <a:cubicBezTo>
                    <a:pt x="146" y="0"/>
                    <a:pt x="68" y="34"/>
                    <a:pt x="34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37" y="6792"/>
                  </a:cubicBezTo>
                  <a:cubicBezTo>
                    <a:pt x="360" y="6792"/>
                    <a:pt x="462" y="6725"/>
                    <a:pt x="462" y="6634"/>
                  </a:cubicBezTo>
                  <a:lnTo>
                    <a:pt x="462" y="79"/>
                  </a:lnTo>
                  <a:lnTo>
                    <a:pt x="439" y="79"/>
                  </a:lnTo>
                  <a:cubicBezTo>
                    <a:pt x="394" y="34"/>
                    <a:pt x="315" y="0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1"/>
            <p:cNvSpPr/>
            <p:nvPr/>
          </p:nvSpPr>
          <p:spPr>
            <a:xfrm>
              <a:off x="4816671" y="374535"/>
              <a:ext cx="16140" cy="237313"/>
            </a:xfrm>
            <a:custGeom>
              <a:avLst/>
              <a:gdLst/>
              <a:ahLst/>
              <a:cxnLst/>
              <a:rect l="l" t="t" r="r" b="b"/>
              <a:pathLst>
                <a:path w="462" h="6793" fill="none" extrusionOk="0">
                  <a:moveTo>
                    <a:pt x="439" y="79"/>
                  </a:moveTo>
                  <a:cubicBezTo>
                    <a:pt x="394" y="34"/>
                    <a:pt x="315" y="0"/>
                    <a:pt x="237" y="0"/>
                  </a:cubicBezTo>
                  <a:cubicBezTo>
                    <a:pt x="146" y="0"/>
                    <a:pt x="68" y="34"/>
                    <a:pt x="34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37" y="6792"/>
                  </a:cubicBezTo>
                  <a:cubicBezTo>
                    <a:pt x="360" y="6792"/>
                    <a:pt x="462" y="6725"/>
                    <a:pt x="462" y="6634"/>
                  </a:cubicBezTo>
                  <a:lnTo>
                    <a:pt x="462" y="79"/>
                  </a:lnTo>
                  <a:close/>
                </a:path>
              </a:pathLst>
            </a:custGeom>
            <a:noFill/>
            <a:ln w="27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1"/>
            <p:cNvSpPr/>
            <p:nvPr/>
          </p:nvSpPr>
          <p:spPr>
            <a:xfrm>
              <a:off x="4816671" y="374535"/>
              <a:ext cx="16140" cy="237313"/>
            </a:xfrm>
            <a:custGeom>
              <a:avLst/>
              <a:gdLst/>
              <a:ahLst/>
              <a:cxnLst/>
              <a:rect l="l" t="t" r="r" b="b"/>
              <a:pathLst>
                <a:path w="462" h="6793" fill="none" extrusionOk="0">
                  <a:moveTo>
                    <a:pt x="439" y="79"/>
                  </a:moveTo>
                  <a:cubicBezTo>
                    <a:pt x="394" y="34"/>
                    <a:pt x="315" y="0"/>
                    <a:pt x="237" y="0"/>
                  </a:cubicBezTo>
                  <a:cubicBezTo>
                    <a:pt x="146" y="0"/>
                    <a:pt x="68" y="34"/>
                    <a:pt x="34" y="79"/>
                  </a:cubicBezTo>
                  <a:lnTo>
                    <a:pt x="0" y="79"/>
                  </a:lnTo>
                  <a:lnTo>
                    <a:pt x="0" y="6623"/>
                  </a:lnTo>
                  <a:cubicBezTo>
                    <a:pt x="0" y="6623"/>
                    <a:pt x="0" y="6634"/>
                    <a:pt x="0" y="6634"/>
                  </a:cubicBezTo>
                  <a:cubicBezTo>
                    <a:pt x="0" y="6725"/>
                    <a:pt x="101" y="6792"/>
                    <a:pt x="237" y="6792"/>
                  </a:cubicBezTo>
                  <a:cubicBezTo>
                    <a:pt x="360" y="6792"/>
                    <a:pt x="462" y="6725"/>
                    <a:pt x="462" y="6634"/>
                  </a:cubicBezTo>
                  <a:lnTo>
                    <a:pt x="462" y="79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1"/>
            <p:cNvSpPr/>
            <p:nvPr/>
          </p:nvSpPr>
          <p:spPr>
            <a:xfrm>
              <a:off x="4813492" y="277349"/>
              <a:ext cx="219217" cy="151897"/>
            </a:xfrm>
            <a:custGeom>
              <a:avLst/>
              <a:gdLst/>
              <a:ahLst/>
              <a:cxnLst/>
              <a:rect l="l" t="t" r="r" b="b"/>
              <a:pathLst>
                <a:path w="6275" h="4348" extrusionOk="0">
                  <a:moveTo>
                    <a:pt x="3132" y="0"/>
                  </a:moveTo>
                  <a:cubicBezTo>
                    <a:pt x="1938" y="0"/>
                    <a:pt x="902" y="462"/>
                    <a:pt x="373" y="1149"/>
                  </a:cubicBezTo>
                  <a:lnTo>
                    <a:pt x="12" y="1149"/>
                  </a:lnTo>
                  <a:lnTo>
                    <a:pt x="1" y="2084"/>
                  </a:lnTo>
                  <a:cubicBezTo>
                    <a:pt x="1" y="2107"/>
                    <a:pt x="1" y="2140"/>
                    <a:pt x="1" y="2174"/>
                  </a:cubicBezTo>
                  <a:cubicBezTo>
                    <a:pt x="1" y="3379"/>
                    <a:pt x="1398" y="4348"/>
                    <a:pt x="3132" y="4348"/>
                  </a:cubicBezTo>
                  <a:cubicBezTo>
                    <a:pt x="4867" y="4348"/>
                    <a:pt x="6275" y="3379"/>
                    <a:pt x="6275" y="2174"/>
                  </a:cubicBezTo>
                  <a:lnTo>
                    <a:pt x="6275" y="1149"/>
                  </a:lnTo>
                  <a:lnTo>
                    <a:pt x="5903" y="1149"/>
                  </a:lnTo>
                  <a:cubicBezTo>
                    <a:pt x="5374" y="462"/>
                    <a:pt x="4326" y="0"/>
                    <a:pt x="31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1"/>
            <p:cNvSpPr/>
            <p:nvPr/>
          </p:nvSpPr>
          <p:spPr>
            <a:xfrm>
              <a:off x="4813492" y="277349"/>
              <a:ext cx="219217" cy="151897"/>
            </a:xfrm>
            <a:custGeom>
              <a:avLst/>
              <a:gdLst/>
              <a:ahLst/>
              <a:cxnLst/>
              <a:rect l="l" t="t" r="r" b="b"/>
              <a:pathLst>
                <a:path w="6275" h="4348" extrusionOk="0">
                  <a:moveTo>
                    <a:pt x="3132" y="0"/>
                  </a:moveTo>
                  <a:cubicBezTo>
                    <a:pt x="1398" y="0"/>
                    <a:pt x="1" y="980"/>
                    <a:pt x="1" y="2174"/>
                  </a:cubicBezTo>
                  <a:cubicBezTo>
                    <a:pt x="1" y="3368"/>
                    <a:pt x="1398" y="4348"/>
                    <a:pt x="3132" y="4348"/>
                  </a:cubicBezTo>
                  <a:cubicBezTo>
                    <a:pt x="4867" y="4348"/>
                    <a:pt x="6275" y="3368"/>
                    <a:pt x="6275" y="2174"/>
                  </a:cubicBezTo>
                  <a:cubicBezTo>
                    <a:pt x="6275" y="980"/>
                    <a:pt x="4867" y="0"/>
                    <a:pt x="3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1"/>
            <p:cNvSpPr/>
            <p:nvPr/>
          </p:nvSpPr>
          <p:spPr>
            <a:xfrm>
              <a:off x="4813492" y="277349"/>
              <a:ext cx="219217" cy="151897"/>
            </a:xfrm>
            <a:custGeom>
              <a:avLst/>
              <a:gdLst/>
              <a:ahLst/>
              <a:cxnLst/>
              <a:rect l="l" t="t" r="r" b="b"/>
              <a:pathLst>
                <a:path w="6275" h="4348" fill="none" extrusionOk="0">
                  <a:moveTo>
                    <a:pt x="5903" y="1149"/>
                  </a:moveTo>
                  <a:cubicBezTo>
                    <a:pt x="5374" y="462"/>
                    <a:pt x="4326" y="0"/>
                    <a:pt x="3132" y="0"/>
                  </a:cubicBezTo>
                  <a:cubicBezTo>
                    <a:pt x="1938" y="0"/>
                    <a:pt x="902" y="462"/>
                    <a:pt x="373" y="1149"/>
                  </a:cubicBezTo>
                  <a:lnTo>
                    <a:pt x="12" y="1149"/>
                  </a:lnTo>
                  <a:lnTo>
                    <a:pt x="1" y="2084"/>
                  </a:lnTo>
                  <a:cubicBezTo>
                    <a:pt x="1" y="2107"/>
                    <a:pt x="1" y="2140"/>
                    <a:pt x="1" y="2174"/>
                  </a:cubicBezTo>
                  <a:cubicBezTo>
                    <a:pt x="1" y="3379"/>
                    <a:pt x="1398" y="4348"/>
                    <a:pt x="3132" y="4348"/>
                  </a:cubicBezTo>
                  <a:cubicBezTo>
                    <a:pt x="4867" y="4348"/>
                    <a:pt x="6275" y="3379"/>
                    <a:pt x="6275" y="2174"/>
                  </a:cubicBezTo>
                  <a:lnTo>
                    <a:pt x="6275" y="1149"/>
                  </a:ln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1"/>
            <p:cNvSpPr/>
            <p:nvPr/>
          </p:nvSpPr>
          <p:spPr>
            <a:xfrm>
              <a:off x="4813492" y="277349"/>
              <a:ext cx="219217" cy="151897"/>
            </a:xfrm>
            <a:custGeom>
              <a:avLst/>
              <a:gdLst/>
              <a:ahLst/>
              <a:cxnLst/>
              <a:rect l="l" t="t" r="r" b="b"/>
              <a:pathLst>
                <a:path w="6275" h="4348" fill="none" extrusionOk="0">
                  <a:moveTo>
                    <a:pt x="6275" y="2174"/>
                  </a:moveTo>
                  <a:cubicBezTo>
                    <a:pt x="6275" y="3368"/>
                    <a:pt x="4867" y="4348"/>
                    <a:pt x="3132" y="4348"/>
                  </a:cubicBezTo>
                  <a:cubicBezTo>
                    <a:pt x="1398" y="4348"/>
                    <a:pt x="1" y="3368"/>
                    <a:pt x="1" y="2174"/>
                  </a:cubicBezTo>
                  <a:cubicBezTo>
                    <a:pt x="1" y="980"/>
                    <a:pt x="1398" y="0"/>
                    <a:pt x="3132" y="0"/>
                  </a:cubicBezTo>
                  <a:cubicBezTo>
                    <a:pt x="4867" y="0"/>
                    <a:pt x="6275" y="980"/>
                    <a:pt x="6275" y="2174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1"/>
            <p:cNvSpPr/>
            <p:nvPr/>
          </p:nvSpPr>
          <p:spPr>
            <a:xfrm>
              <a:off x="4813492" y="241542"/>
              <a:ext cx="219217" cy="151513"/>
            </a:xfrm>
            <a:custGeom>
              <a:avLst/>
              <a:gdLst/>
              <a:ahLst/>
              <a:cxnLst/>
              <a:rect l="l" t="t" r="r" b="b"/>
              <a:pathLst>
                <a:path w="6275" h="4337" extrusionOk="0">
                  <a:moveTo>
                    <a:pt x="3132" y="0"/>
                  </a:moveTo>
                  <a:cubicBezTo>
                    <a:pt x="1398" y="0"/>
                    <a:pt x="1" y="969"/>
                    <a:pt x="1" y="2174"/>
                  </a:cubicBezTo>
                  <a:cubicBezTo>
                    <a:pt x="1" y="3368"/>
                    <a:pt x="1398" y="4337"/>
                    <a:pt x="3132" y="4337"/>
                  </a:cubicBezTo>
                  <a:cubicBezTo>
                    <a:pt x="4867" y="4337"/>
                    <a:pt x="6275" y="3368"/>
                    <a:pt x="6275" y="2174"/>
                  </a:cubicBezTo>
                  <a:cubicBezTo>
                    <a:pt x="6275" y="969"/>
                    <a:pt x="4867" y="0"/>
                    <a:pt x="31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1"/>
            <p:cNvSpPr/>
            <p:nvPr/>
          </p:nvSpPr>
          <p:spPr>
            <a:xfrm>
              <a:off x="4813492" y="241542"/>
              <a:ext cx="219217" cy="151513"/>
            </a:xfrm>
            <a:custGeom>
              <a:avLst/>
              <a:gdLst/>
              <a:ahLst/>
              <a:cxnLst/>
              <a:rect l="l" t="t" r="r" b="b"/>
              <a:pathLst>
                <a:path w="6275" h="4337" fill="none" extrusionOk="0">
                  <a:moveTo>
                    <a:pt x="6275" y="2174"/>
                  </a:moveTo>
                  <a:cubicBezTo>
                    <a:pt x="6275" y="3368"/>
                    <a:pt x="4867" y="4337"/>
                    <a:pt x="3132" y="4337"/>
                  </a:cubicBezTo>
                  <a:cubicBezTo>
                    <a:pt x="1398" y="4337"/>
                    <a:pt x="1" y="3368"/>
                    <a:pt x="1" y="2174"/>
                  </a:cubicBezTo>
                  <a:cubicBezTo>
                    <a:pt x="1" y="969"/>
                    <a:pt x="1398" y="0"/>
                    <a:pt x="3132" y="0"/>
                  </a:cubicBezTo>
                  <a:cubicBezTo>
                    <a:pt x="4867" y="0"/>
                    <a:pt x="6275" y="969"/>
                    <a:pt x="6275" y="2174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1"/>
            <p:cNvSpPr/>
            <p:nvPr/>
          </p:nvSpPr>
          <p:spPr>
            <a:xfrm>
              <a:off x="4923673" y="393434"/>
              <a:ext cx="35" cy="35808"/>
            </a:xfrm>
            <a:custGeom>
              <a:avLst/>
              <a:gdLst/>
              <a:ahLst/>
              <a:cxnLst/>
              <a:rect l="l" t="t" r="r" b="b"/>
              <a:pathLst>
                <a:path w="1" h="1025" fill="none" extrusionOk="0">
                  <a:moveTo>
                    <a:pt x="1" y="1025"/>
                  </a:moveTo>
                  <a:cubicBezTo>
                    <a:pt x="1" y="991"/>
                    <a:pt x="1" y="969"/>
                    <a:pt x="1" y="946"/>
                  </a:cubicBez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4947289" y="391443"/>
              <a:ext cx="35" cy="35075"/>
            </a:xfrm>
            <a:custGeom>
              <a:avLst/>
              <a:gdLst/>
              <a:ahLst/>
              <a:cxnLst/>
              <a:rect l="l" t="t" r="r" b="b"/>
              <a:pathLst>
                <a:path w="1" h="1004" fill="none" extrusionOk="0">
                  <a:moveTo>
                    <a:pt x="0" y="1003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4970100" y="386343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1" y="1003"/>
                  </a:move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4990956" y="377679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5008667" y="36587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5024807" y="346204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0" y="1003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4899290" y="391443"/>
              <a:ext cx="35" cy="35075"/>
            </a:xfrm>
            <a:custGeom>
              <a:avLst/>
              <a:gdLst/>
              <a:ahLst/>
              <a:cxnLst/>
              <a:rect l="l" t="t" r="r" b="b"/>
              <a:pathLst>
                <a:path w="1" h="1004" fill="none" extrusionOk="0">
                  <a:moveTo>
                    <a:pt x="0" y="1003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4876478" y="386343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0" y="1003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1"/>
            <p:cNvSpPr/>
            <p:nvPr/>
          </p:nvSpPr>
          <p:spPr>
            <a:xfrm>
              <a:off x="4855622" y="377679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1"/>
            <p:cNvSpPr/>
            <p:nvPr/>
          </p:nvSpPr>
          <p:spPr>
            <a:xfrm>
              <a:off x="4837911" y="365872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4821771" y="346204"/>
              <a:ext cx="35" cy="35040"/>
            </a:xfrm>
            <a:custGeom>
              <a:avLst/>
              <a:gdLst/>
              <a:ahLst/>
              <a:cxnLst/>
              <a:rect l="l" t="t" r="r" b="b"/>
              <a:pathLst>
                <a:path w="1" h="1003" fill="none" extrusionOk="0">
                  <a:moveTo>
                    <a:pt x="0" y="1003"/>
                  </a:moveTo>
                  <a:lnTo>
                    <a:pt x="0" y="0"/>
                  </a:lnTo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4838295" y="258834"/>
              <a:ext cx="169644" cy="117312"/>
            </a:xfrm>
            <a:custGeom>
              <a:avLst/>
              <a:gdLst/>
              <a:ahLst/>
              <a:cxnLst/>
              <a:rect l="l" t="t" r="r" b="b"/>
              <a:pathLst>
                <a:path w="4856" h="3358" extrusionOk="0">
                  <a:moveTo>
                    <a:pt x="2422" y="1"/>
                  </a:moveTo>
                  <a:cubicBezTo>
                    <a:pt x="1082" y="1"/>
                    <a:pt x="1" y="744"/>
                    <a:pt x="1" y="1679"/>
                  </a:cubicBezTo>
                  <a:cubicBezTo>
                    <a:pt x="1" y="2603"/>
                    <a:pt x="1082" y="3357"/>
                    <a:pt x="2422" y="3357"/>
                  </a:cubicBezTo>
                  <a:cubicBezTo>
                    <a:pt x="3762" y="3357"/>
                    <a:pt x="4855" y="2603"/>
                    <a:pt x="4855" y="1679"/>
                  </a:cubicBezTo>
                  <a:cubicBezTo>
                    <a:pt x="4855" y="744"/>
                    <a:pt x="3762" y="1"/>
                    <a:pt x="24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4838295" y="258834"/>
              <a:ext cx="169644" cy="117312"/>
            </a:xfrm>
            <a:custGeom>
              <a:avLst/>
              <a:gdLst/>
              <a:ahLst/>
              <a:cxnLst/>
              <a:rect l="l" t="t" r="r" b="b"/>
              <a:pathLst>
                <a:path w="4856" h="3358" fill="none" extrusionOk="0">
                  <a:moveTo>
                    <a:pt x="4855" y="1679"/>
                  </a:moveTo>
                  <a:cubicBezTo>
                    <a:pt x="4855" y="2603"/>
                    <a:pt x="3762" y="3357"/>
                    <a:pt x="2422" y="3357"/>
                  </a:cubicBezTo>
                  <a:cubicBezTo>
                    <a:pt x="1082" y="3357"/>
                    <a:pt x="1" y="2603"/>
                    <a:pt x="1" y="1679"/>
                  </a:cubicBezTo>
                  <a:cubicBezTo>
                    <a:pt x="1" y="744"/>
                    <a:pt x="1082" y="1"/>
                    <a:pt x="2422" y="1"/>
                  </a:cubicBezTo>
                  <a:cubicBezTo>
                    <a:pt x="3762" y="1"/>
                    <a:pt x="4855" y="744"/>
                    <a:pt x="4855" y="1679"/>
                  </a:cubicBezTo>
                  <a:close/>
                </a:path>
              </a:pathLst>
            </a:custGeom>
            <a:noFill/>
            <a:ln w="31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9" name="Google Shape;859;p31"/>
          <p:cNvSpPr/>
          <p:nvPr/>
        </p:nvSpPr>
        <p:spPr>
          <a:xfrm rot="10800000" flipH="1">
            <a:off x="8829750" y="2270050"/>
            <a:ext cx="171900" cy="14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1706;p48">
            <a:extLst>
              <a:ext uri="{FF2B5EF4-FFF2-40B4-BE49-F238E27FC236}">
                <a16:creationId xmlns:a16="http://schemas.microsoft.com/office/drawing/2014/main" id="{538B6878-3866-A508-8544-64A700613D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05987" y="1859333"/>
            <a:ext cx="6389400" cy="12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 you!</a:t>
            </a:r>
            <a:endParaRPr sz="6000" dirty="0"/>
          </a:p>
        </p:txBody>
      </p:sp>
    </p:spTree>
    <p:extLst>
      <p:ext uri="{BB962C8B-B14F-4D97-AF65-F5344CB8AC3E}">
        <p14:creationId xmlns:p14="http://schemas.microsoft.com/office/powerpoint/2010/main" val="1802460484"/>
      </p:ext>
    </p:extLst>
  </p:cSld>
  <p:clrMapOvr>
    <a:masterClrMapping/>
  </p:clrMapOvr>
  <p:transition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33"/>
          <p:cNvSpPr txBox="1">
            <a:spLocks noGrp="1"/>
          </p:cNvSpPr>
          <p:nvPr>
            <p:ph type="title"/>
          </p:nvPr>
        </p:nvSpPr>
        <p:spPr>
          <a:xfrm>
            <a:off x="3697353" y="2456343"/>
            <a:ext cx="4355700" cy="17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br>
              <a:rPr lang="en" dirty="0"/>
            </a:br>
            <a:r>
              <a:rPr lang="en" dirty="0"/>
              <a:t>Introduction</a:t>
            </a:r>
            <a:endParaRPr dirty="0"/>
          </a:p>
        </p:txBody>
      </p:sp>
      <p:sp>
        <p:nvSpPr>
          <p:cNvPr id="872" name="Google Shape;872;p33"/>
          <p:cNvSpPr txBox="1">
            <a:spLocks noGrp="1"/>
          </p:cNvSpPr>
          <p:nvPr>
            <p:ph type="title" idx="2"/>
          </p:nvPr>
        </p:nvSpPr>
        <p:spPr>
          <a:xfrm>
            <a:off x="5060553" y="940516"/>
            <a:ext cx="1629300" cy="14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873" name="Google Shape;873;p33"/>
          <p:cNvGrpSpPr/>
          <p:nvPr/>
        </p:nvGrpSpPr>
        <p:grpSpPr>
          <a:xfrm>
            <a:off x="351435" y="412016"/>
            <a:ext cx="1301097" cy="1072159"/>
            <a:chOff x="8077428" y="4048214"/>
            <a:chExt cx="933690" cy="788700"/>
          </a:xfrm>
        </p:grpSpPr>
        <p:sp>
          <p:nvSpPr>
            <p:cNvPr id="874" name="Google Shape;874;p33"/>
            <p:cNvSpPr/>
            <p:nvPr/>
          </p:nvSpPr>
          <p:spPr>
            <a:xfrm>
              <a:off x="8077428" y="4048214"/>
              <a:ext cx="235200" cy="7887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8426673" y="4191843"/>
              <a:ext cx="235200" cy="6450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8775917" y="4392244"/>
              <a:ext cx="235200" cy="4446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" name="Google Shape;877;p33"/>
          <p:cNvSpPr/>
          <p:nvPr/>
        </p:nvSpPr>
        <p:spPr>
          <a:xfrm>
            <a:off x="2968436" y="184686"/>
            <a:ext cx="140400" cy="140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3"/>
          <p:cNvSpPr/>
          <p:nvPr/>
        </p:nvSpPr>
        <p:spPr>
          <a:xfrm>
            <a:off x="211023" y="3265896"/>
            <a:ext cx="140400" cy="140400"/>
          </a:xfrm>
          <a:prstGeom prst="ellipse">
            <a:avLst/>
          </a:prstGeom>
          <a:solidFill>
            <a:srgbClr val="000000">
              <a:alpha val="12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" name="Google Shape;879;p33"/>
          <p:cNvGrpSpPr/>
          <p:nvPr/>
        </p:nvGrpSpPr>
        <p:grpSpPr>
          <a:xfrm>
            <a:off x="351416" y="3830928"/>
            <a:ext cx="1133720" cy="1133717"/>
            <a:chOff x="10173800" y="2018150"/>
            <a:chExt cx="1448103" cy="1448100"/>
          </a:xfrm>
        </p:grpSpPr>
        <p:sp>
          <p:nvSpPr>
            <p:cNvPr id="880" name="Google Shape;880;p33"/>
            <p:cNvSpPr/>
            <p:nvPr/>
          </p:nvSpPr>
          <p:spPr>
            <a:xfrm>
              <a:off x="10173800" y="2018150"/>
              <a:ext cx="1448100" cy="1448100"/>
            </a:xfrm>
            <a:prstGeom prst="donut">
              <a:avLst>
                <a:gd name="adj" fmla="val 20968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 flipH="1">
              <a:off x="10173803" y="2018150"/>
              <a:ext cx="1448100" cy="1448100"/>
            </a:xfrm>
            <a:prstGeom prst="blockArc">
              <a:avLst>
                <a:gd name="adj1" fmla="val 10800000"/>
                <a:gd name="adj2" fmla="val 16161326"/>
                <a:gd name="adj3" fmla="val 20401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" name="Google Shape;882;p33"/>
          <p:cNvSpPr/>
          <p:nvPr/>
        </p:nvSpPr>
        <p:spPr>
          <a:xfrm>
            <a:off x="2796527" y="2380950"/>
            <a:ext cx="171900" cy="14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" name="Google Shape;883;p33"/>
          <p:cNvGrpSpPr/>
          <p:nvPr/>
        </p:nvGrpSpPr>
        <p:grpSpPr>
          <a:xfrm>
            <a:off x="1652514" y="3242074"/>
            <a:ext cx="1226117" cy="958679"/>
            <a:chOff x="1477660" y="1834701"/>
            <a:chExt cx="546593" cy="427390"/>
          </a:xfrm>
        </p:grpSpPr>
        <p:sp>
          <p:nvSpPr>
            <p:cNvPr id="884" name="Google Shape;884;p33"/>
            <p:cNvSpPr/>
            <p:nvPr/>
          </p:nvSpPr>
          <p:spPr>
            <a:xfrm>
              <a:off x="1542984" y="2006268"/>
              <a:ext cx="399412" cy="255824"/>
            </a:xfrm>
            <a:custGeom>
              <a:avLst/>
              <a:gdLst/>
              <a:ahLst/>
              <a:cxnLst/>
              <a:rect l="l" t="t" r="r" b="b"/>
              <a:pathLst>
                <a:path w="11433" h="6590" extrusionOk="0">
                  <a:moveTo>
                    <a:pt x="34" y="0"/>
                  </a:moveTo>
                  <a:cubicBezTo>
                    <a:pt x="12" y="113"/>
                    <a:pt x="0" y="225"/>
                    <a:pt x="0" y="349"/>
                  </a:cubicBezTo>
                  <a:cubicBezTo>
                    <a:pt x="0" y="428"/>
                    <a:pt x="0" y="496"/>
                    <a:pt x="12" y="575"/>
                  </a:cubicBezTo>
                  <a:lnTo>
                    <a:pt x="0" y="1239"/>
                  </a:lnTo>
                  <a:cubicBezTo>
                    <a:pt x="0" y="1284"/>
                    <a:pt x="0" y="1340"/>
                    <a:pt x="0" y="1386"/>
                  </a:cubicBezTo>
                  <a:cubicBezTo>
                    <a:pt x="0" y="1543"/>
                    <a:pt x="23" y="1690"/>
                    <a:pt x="57" y="1825"/>
                  </a:cubicBezTo>
                  <a:cubicBezTo>
                    <a:pt x="124" y="2039"/>
                    <a:pt x="226" y="2230"/>
                    <a:pt x="361" y="2410"/>
                  </a:cubicBezTo>
                  <a:cubicBezTo>
                    <a:pt x="372" y="2422"/>
                    <a:pt x="383" y="2433"/>
                    <a:pt x="395" y="2456"/>
                  </a:cubicBezTo>
                  <a:cubicBezTo>
                    <a:pt x="575" y="2681"/>
                    <a:pt x="823" y="2884"/>
                    <a:pt x="1115" y="3052"/>
                  </a:cubicBezTo>
                  <a:cubicBezTo>
                    <a:pt x="1138" y="3075"/>
                    <a:pt x="1172" y="3086"/>
                    <a:pt x="1194" y="3109"/>
                  </a:cubicBezTo>
                  <a:cubicBezTo>
                    <a:pt x="1735" y="3402"/>
                    <a:pt x="2433" y="3582"/>
                    <a:pt x="3177" y="3582"/>
                  </a:cubicBezTo>
                  <a:cubicBezTo>
                    <a:pt x="3931" y="3582"/>
                    <a:pt x="4551" y="3424"/>
                    <a:pt x="5091" y="3143"/>
                  </a:cubicBezTo>
                  <a:lnTo>
                    <a:pt x="5091" y="3143"/>
                  </a:lnTo>
                  <a:cubicBezTo>
                    <a:pt x="5080" y="3210"/>
                    <a:pt x="5069" y="3278"/>
                    <a:pt x="5069" y="3345"/>
                  </a:cubicBezTo>
                  <a:cubicBezTo>
                    <a:pt x="5069" y="3424"/>
                    <a:pt x="5080" y="3503"/>
                    <a:pt x="5091" y="3582"/>
                  </a:cubicBezTo>
                  <a:lnTo>
                    <a:pt x="5080" y="4246"/>
                  </a:lnTo>
                  <a:cubicBezTo>
                    <a:pt x="5080" y="4291"/>
                    <a:pt x="5069" y="4336"/>
                    <a:pt x="5069" y="4393"/>
                  </a:cubicBezTo>
                  <a:cubicBezTo>
                    <a:pt x="5069" y="4652"/>
                    <a:pt x="5136" y="4911"/>
                    <a:pt x="5260" y="5147"/>
                  </a:cubicBezTo>
                  <a:cubicBezTo>
                    <a:pt x="5283" y="5181"/>
                    <a:pt x="5305" y="5215"/>
                    <a:pt x="5317" y="5249"/>
                  </a:cubicBezTo>
                  <a:cubicBezTo>
                    <a:pt x="5362" y="5305"/>
                    <a:pt x="5407" y="5373"/>
                    <a:pt x="5452" y="5440"/>
                  </a:cubicBezTo>
                  <a:cubicBezTo>
                    <a:pt x="5486" y="5463"/>
                    <a:pt x="5508" y="5497"/>
                    <a:pt x="5531" y="5530"/>
                  </a:cubicBezTo>
                  <a:cubicBezTo>
                    <a:pt x="5610" y="5620"/>
                    <a:pt x="5700" y="5711"/>
                    <a:pt x="5801" y="5789"/>
                  </a:cubicBezTo>
                  <a:cubicBezTo>
                    <a:pt x="5835" y="5812"/>
                    <a:pt x="5869" y="5846"/>
                    <a:pt x="5902" y="5868"/>
                  </a:cubicBezTo>
                  <a:cubicBezTo>
                    <a:pt x="6477" y="6308"/>
                    <a:pt x="7322" y="6589"/>
                    <a:pt x="8256" y="6589"/>
                  </a:cubicBezTo>
                  <a:cubicBezTo>
                    <a:pt x="9191" y="6589"/>
                    <a:pt x="9980" y="6319"/>
                    <a:pt x="10565" y="5902"/>
                  </a:cubicBezTo>
                  <a:cubicBezTo>
                    <a:pt x="10610" y="5868"/>
                    <a:pt x="10655" y="5823"/>
                    <a:pt x="10701" y="5789"/>
                  </a:cubicBezTo>
                  <a:cubicBezTo>
                    <a:pt x="10802" y="5711"/>
                    <a:pt x="10892" y="5620"/>
                    <a:pt x="10971" y="5530"/>
                  </a:cubicBezTo>
                  <a:cubicBezTo>
                    <a:pt x="11016" y="5485"/>
                    <a:pt x="11050" y="5429"/>
                    <a:pt x="11083" y="5384"/>
                  </a:cubicBezTo>
                  <a:cubicBezTo>
                    <a:pt x="11117" y="5339"/>
                    <a:pt x="11151" y="5294"/>
                    <a:pt x="11185" y="5249"/>
                  </a:cubicBezTo>
                  <a:cubicBezTo>
                    <a:pt x="11196" y="5215"/>
                    <a:pt x="11219" y="5181"/>
                    <a:pt x="11241" y="5147"/>
                  </a:cubicBezTo>
                  <a:cubicBezTo>
                    <a:pt x="11365" y="4911"/>
                    <a:pt x="11433" y="4652"/>
                    <a:pt x="11433" y="4393"/>
                  </a:cubicBezTo>
                  <a:lnTo>
                    <a:pt x="11433" y="4122"/>
                  </a:lnTo>
                  <a:cubicBezTo>
                    <a:pt x="11286" y="4077"/>
                    <a:pt x="11151" y="4021"/>
                    <a:pt x="11027" y="3965"/>
                  </a:cubicBezTo>
                  <a:cubicBezTo>
                    <a:pt x="10881" y="3897"/>
                    <a:pt x="10723" y="3830"/>
                    <a:pt x="10577" y="3762"/>
                  </a:cubicBezTo>
                  <a:cubicBezTo>
                    <a:pt x="10543" y="3740"/>
                    <a:pt x="10498" y="3728"/>
                    <a:pt x="10441" y="3706"/>
                  </a:cubicBezTo>
                  <a:cubicBezTo>
                    <a:pt x="10205" y="3604"/>
                    <a:pt x="9957" y="3514"/>
                    <a:pt x="9721" y="3413"/>
                  </a:cubicBezTo>
                  <a:cubicBezTo>
                    <a:pt x="9022" y="3131"/>
                    <a:pt x="8324" y="2838"/>
                    <a:pt x="7648" y="2512"/>
                  </a:cubicBezTo>
                  <a:cubicBezTo>
                    <a:pt x="6578" y="1994"/>
                    <a:pt x="5553" y="1374"/>
                    <a:pt x="4528" y="777"/>
                  </a:cubicBezTo>
                  <a:cubicBezTo>
                    <a:pt x="4100" y="529"/>
                    <a:pt x="3672" y="270"/>
                    <a:pt x="3267" y="0"/>
                  </a:cubicBez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1542986" y="1962978"/>
              <a:ext cx="222361" cy="153469"/>
            </a:xfrm>
            <a:custGeom>
              <a:avLst/>
              <a:gdLst/>
              <a:ahLst/>
              <a:cxnLst/>
              <a:rect l="l" t="t" r="r" b="b"/>
              <a:pathLst>
                <a:path w="6365" h="4393" extrusionOk="0">
                  <a:moveTo>
                    <a:pt x="3188" y="0"/>
                  </a:moveTo>
                  <a:cubicBezTo>
                    <a:pt x="1971" y="0"/>
                    <a:pt x="924" y="462"/>
                    <a:pt x="383" y="1149"/>
                  </a:cubicBezTo>
                  <a:lnTo>
                    <a:pt x="23" y="1149"/>
                  </a:lnTo>
                  <a:lnTo>
                    <a:pt x="12" y="2106"/>
                  </a:lnTo>
                  <a:cubicBezTo>
                    <a:pt x="12" y="2129"/>
                    <a:pt x="0" y="2163"/>
                    <a:pt x="0" y="2197"/>
                  </a:cubicBezTo>
                  <a:cubicBezTo>
                    <a:pt x="0" y="3413"/>
                    <a:pt x="1431" y="4393"/>
                    <a:pt x="3188" y="4393"/>
                  </a:cubicBezTo>
                  <a:cubicBezTo>
                    <a:pt x="4945" y="4393"/>
                    <a:pt x="6364" y="3413"/>
                    <a:pt x="6364" y="2197"/>
                  </a:cubicBezTo>
                  <a:lnTo>
                    <a:pt x="6364" y="1149"/>
                  </a:lnTo>
                  <a:lnTo>
                    <a:pt x="5981" y="1149"/>
                  </a:lnTo>
                  <a:cubicBezTo>
                    <a:pt x="5452" y="462"/>
                    <a:pt x="4393" y="0"/>
                    <a:pt x="3188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1542986" y="1962559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extrusionOk="0">
                  <a:moveTo>
                    <a:pt x="3177" y="1"/>
                  </a:moveTo>
                  <a:cubicBezTo>
                    <a:pt x="1431" y="1"/>
                    <a:pt x="0" y="992"/>
                    <a:pt x="0" y="2209"/>
                  </a:cubicBezTo>
                  <a:cubicBezTo>
                    <a:pt x="0" y="3425"/>
                    <a:pt x="1431" y="4405"/>
                    <a:pt x="3177" y="4405"/>
                  </a:cubicBezTo>
                  <a:cubicBezTo>
                    <a:pt x="4934" y="4405"/>
                    <a:pt x="6364" y="3425"/>
                    <a:pt x="6364" y="2209"/>
                  </a:cubicBezTo>
                  <a:cubicBezTo>
                    <a:pt x="6364" y="992"/>
                    <a:pt x="4934" y="1"/>
                    <a:pt x="3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1542986" y="1962978"/>
              <a:ext cx="222361" cy="153469"/>
            </a:xfrm>
            <a:custGeom>
              <a:avLst/>
              <a:gdLst/>
              <a:ahLst/>
              <a:cxnLst/>
              <a:rect l="l" t="t" r="r" b="b"/>
              <a:pathLst>
                <a:path w="6365" h="4393" fill="none" extrusionOk="0">
                  <a:moveTo>
                    <a:pt x="5981" y="1149"/>
                  </a:moveTo>
                  <a:cubicBezTo>
                    <a:pt x="5452" y="462"/>
                    <a:pt x="4393" y="0"/>
                    <a:pt x="3188" y="0"/>
                  </a:cubicBezTo>
                  <a:cubicBezTo>
                    <a:pt x="1971" y="0"/>
                    <a:pt x="924" y="462"/>
                    <a:pt x="383" y="1149"/>
                  </a:cubicBezTo>
                  <a:lnTo>
                    <a:pt x="23" y="1149"/>
                  </a:lnTo>
                  <a:lnTo>
                    <a:pt x="12" y="2106"/>
                  </a:lnTo>
                  <a:cubicBezTo>
                    <a:pt x="12" y="2129"/>
                    <a:pt x="0" y="2163"/>
                    <a:pt x="0" y="2197"/>
                  </a:cubicBezTo>
                  <a:cubicBezTo>
                    <a:pt x="0" y="3413"/>
                    <a:pt x="1431" y="4393"/>
                    <a:pt x="3188" y="4393"/>
                  </a:cubicBezTo>
                  <a:cubicBezTo>
                    <a:pt x="4945" y="4393"/>
                    <a:pt x="6364" y="3413"/>
                    <a:pt x="6364" y="2197"/>
                  </a:cubicBezTo>
                  <a:lnTo>
                    <a:pt x="6364" y="1149"/>
                  </a:ln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1542986" y="1962559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fill="none" extrusionOk="0">
                  <a:moveTo>
                    <a:pt x="6364" y="2209"/>
                  </a:moveTo>
                  <a:cubicBezTo>
                    <a:pt x="6364" y="3425"/>
                    <a:pt x="4934" y="4405"/>
                    <a:pt x="3177" y="4405"/>
                  </a:cubicBezTo>
                  <a:cubicBezTo>
                    <a:pt x="1431" y="4405"/>
                    <a:pt x="0" y="3425"/>
                    <a:pt x="0" y="2209"/>
                  </a:cubicBezTo>
                  <a:cubicBezTo>
                    <a:pt x="0" y="992"/>
                    <a:pt x="1431" y="1"/>
                    <a:pt x="3177" y="1"/>
                  </a:cubicBezTo>
                  <a:cubicBezTo>
                    <a:pt x="4934" y="1"/>
                    <a:pt x="6364" y="992"/>
                    <a:pt x="6364" y="220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1542986" y="1926368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extrusionOk="0">
                  <a:moveTo>
                    <a:pt x="3177" y="1"/>
                  </a:moveTo>
                  <a:cubicBezTo>
                    <a:pt x="1431" y="1"/>
                    <a:pt x="0" y="981"/>
                    <a:pt x="0" y="2197"/>
                  </a:cubicBezTo>
                  <a:cubicBezTo>
                    <a:pt x="0" y="3413"/>
                    <a:pt x="1431" y="4405"/>
                    <a:pt x="3177" y="4405"/>
                  </a:cubicBezTo>
                  <a:cubicBezTo>
                    <a:pt x="4934" y="4405"/>
                    <a:pt x="6364" y="3413"/>
                    <a:pt x="6364" y="2197"/>
                  </a:cubicBezTo>
                  <a:cubicBezTo>
                    <a:pt x="6364" y="981"/>
                    <a:pt x="4934" y="1"/>
                    <a:pt x="3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1542986" y="1926368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fill="none" extrusionOk="0">
                  <a:moveTo>
                    <a:pt x="6364" y="2197"/>
                  </a:moveTo>
                  <a:cubicBezTo>
                    <a:pt x="6364" y="3413"/>
                    <a:pt x="4934" y="4405"/>
                    <a:pt x="3177" y="4405"/>
                  </a:cubicBezTo>
                  <a:cubicBezTo>
                    <a:pt x="1431" y="4405"/>
                    <a:pt x="0" y="3413"/>
                    <a:pt x="0" y="2197"/>
                  </a:cubicBezTo>
                  <a:cubicBezTo>
                    <a:pt x="0" y="981"/>
                    <a:pt x="1431" y="1"/>
                    <a:pt x="3177" y="1"/>
                  </a:cubicBezTo>
                  <a:cubicBezTo>
                    <a:pt x="4934" y="1"/>
                    <a:pt x="6364" y="981"/>
                    <a:pt x="6364" y="219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1654739" y="208060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cubicBezTo>
                    <a:pt x="0" y="1003"/>
                    <a:pt x="0" y="970"/>
                    <a:pt x="0" y="947"/>
                  </a:cubicBez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1678739" y="207826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1701935" y="207312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1722790" y="2064496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1740886" y="205226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1757410" y="203221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1630321" y="207826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1607124" y="207312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1586269" y="2064496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1568173" y="205226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1551650" y="203221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1568173" y="1943695"/>
              <a:ext cx="171985" cy="118849"/>
            </a:xfrm>
            <a:custGeom>
              <a:avLst/>
              <a:gdLst/>
              <a:ahLst/>
              <a:cxnLst/>
              <a:rect l="l" t="t" r="r" b="b"/>
              <a:pathLst>
                <a:path w="4923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47"/>
                    <a:pt x="1104" y="3402"/>
                    <a:pt x="2456" y="3402"/>
                  </a:cubicBezTo>
                  <a:cubicBezTo>
                    <a:pt x="3819" y="3402"/>
                    <a:pt x="4922" y="2647"/>
                    <a:pt x="4922" y="1701"/>
                  </a:cubicBezTo>
                  <a:cubicBezTo>
                    <a:pt x="4922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1568173" y="1943695"/>
              <a:ext cx="171985" cy="118849"/>
            </a:xfrm>
            <a:custGeom>
              <a:avLst/>
              <a:gdLst/>
              <a:ahLst/>
              <a:cxnLst/>
              <a:rect l="l" t="t" r="r" b="b"/>
              <a:pathLst>
                <a:path w="4923" h="3402" fill="none" extrusionOk="0">
                  <a:moveTo>
                    <a:pt x="4922" y="1701"/>
                  </a:moveTo>
                  <a:cubicBezTo>
                    <a:pt x="4922" y="2647"/>
                    <a:pt x="3819" y="3402"/>
                    <a:pt x="2456" y="3402"/>
                  </a:cubicBezTo>
                  <a:cubicBezTo>
                    <a:pt x="1104" y="3402"/>
                    <a:pt x="0" y="2647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22" y="766"/>
                    <a:pt x="4922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1591369" y="1970035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1" y="1"/>
                  </a:moveTo>
                  <a:lnTo>
                    <a:pt x="68" y="125"/>
                  </a:lnTo>
                  <a:lnTo>
                    <a:pt x="282" y="237"/>
                  </a:lnTo>
                  <a:cubicBezTo>
                    <a:pt x="91" y="350"/>
                    <a:pt x="1" y="451"/>
                    <a:pt x="12" y="564"/>
                  </a:cubicBezTo>
                  <a:cubicBezTo>
                    <a:pt x="12" y="665"/>
                    <a:pt x="125" y="778"/>
                    <a:pt x="327" y="891"/>
                  </a:cubicBezTo>
                  <a:cubicBezTo>
                    <a:pt x="463" y="970"/>
                    <a:pt x="620" y="1026"/>
                    <a:pt x="778" y="1071"/>
                  </a:cubicBezTo>
                  <a:cubicBezTo>
                    <a:pt x="936" y="1105"/>
                    <a:pt x="1082" y="1127"/>
                    <a:pt x="1217" y="1138"/>
                  </a:cubicBezTo>
                  <a:cubicBezTo>
                    <a:pt x="1352" y="1138"/>
                    <a:pt x="1578" y="1138"/>
                    <a:pt x="1904" y="1127"/>
                  </a:cubicBezTo>
                  <a:cubicBezTo>
                    <a:pt x="2096" y="1127"/>
                    <a:pt x="2242" y="1138"/>
                    <a:pt x="2321" y="1161"/>
                  </a:cubicBezTo>
                  <a:cubicBezTo>
                    <a:pt x="2411" y="1195"/>
                    <a:pt x="2535" y="1251"/>
                    <a:pt x="2681" y="1330"/>
                  </a:cubicBezTo>
                  <a:cubicBezTo>
                    <a:pt x="2738" y="1364"/>
                    <a:pt x="2783" y="1398"/>
                    <a:pt x="2783" y="1420"/>
                  </a:cubicBezTo>
                  <a:cubicBezTo>
                    <a:pt x="2794" y="1454"/>
                    <a:pt x="2783" y="1476"/>
                    <a:pt x="2738" y="1488"/>
                  </a:cubicBezTo>
                  <a:cubicBezTo>
                    <a:pt x="2710" y="1499"/>
                    <a:pt x="2684" y="1505"/>
                    <a:pt x="2659" y="1505"/>
                  </a:cubicBezTo>
                  <a:cubicBezTo>
                    <a:pt x="2634" y="1505"/>
                    <a:pt x="2608" y="1499"/>
                    <a:pt x="2580" y="1488"/>
                  </a:cubicBezTo>
                  <a:cubicBezTo>
                    <a:pt x="2524" y="1476"/>
                    <a:pt x="2400" y="1409"/>
                    <a:pt x="2220" y="1307"/>
                  </a:cubicBezTo>
                  <a:lnTo>
                    <a:pt x="2051" y="1217"/>
                  </a:lnTo>
                  <a:lnTo>
                    <a:pt x="1409" y="1488"/>
                  </a:lnTo>
                  <a:lnTo>
                    <a:pt x="1544" y="1555"/>
                  </a:lnTo>
                  <a:cubicBezTo>
                    <a:pt x="1848" y="1724"/>
                    <a:pt x="2118" y="1814"/>
                    <a:pt x="2366" y="1826"/>
                  </a:cubicBezTo>
                  <a:cubicBezTo>
                    <a:pt x="2431" y="1831"/>
                    <a:pt x="2493" y="1834"/>
                    <a:pt x="2552" y="1834"/>
                  </a:cubicBezTo>
                  <a:cubicBezTo>
                    <a:pt x="2731" y="1834"/>
                    <a:pt x="2887" y="1809"/>
                    <a:pt x="3031" y="1758"/>
                  </a:cubicBezTo>
                  <a:lnTo>
                    <a:pt x="3290" y="1904"/>
                  </a:lnTo>
                  <a:lnTo>
                    <a:pt x="3583" y="1792"/>
                  </a:lnTo>
                  <a:lnTo>
                    <a:pt x="3335" y="1645"/>
                  </a:lnTo>
                  <a:cubicBezTo>
                    <a:pt x="3515" y="1533"/>
                    <a:pt x="3594" y="1420"/>
                    <a:pt x="3571" y="1296"/>
                  </a:cubicBezTo>
                  <a:cubicBezTo>
                    <a:pt x="3537" y="1172"/>
                    <a:pt x="3402" y="1048"/>
                    <a:pt x="3166" y="913"/>
                  </a:cubicBezTo>
                  <a:cubicBezTo>
                    <a:pt x="3008" y="834"/>
                    <a:pt x="2862" y="767"/>
                    <a:pt x="2726" y="733"/>
                  </a:cubicBezTo>
                  <a:cubicBezTo>
                    <a:pt x="2580" y="688"/>
                    <a:pt x="2456" y="665"/>
                    <a:pt x="2332" y="665"/>
                  </a:cubicBezTo>
                  <a:cubicBezTo>
                    <a:pt x="2276" y="660"/>
                    <a:pt x="2200" y="657"/>
                    <a:pt x="2106" y="657"/>
                  </a:cubicBezTo>
                  <a:cubicBezTo>
                    <a:pt x="2011" y="657"/>
                    <a:pt x="1899" y="660"/>
                    <a:pt x="1769" y="665"/>
                  </a:cubicBezTo>
                  <a:cubicBezTo>
                    <a:pt x="1611" y="671"/>
                    <a:pt x="1482" y="674"/>
                    <a:pt x="1382" y="674"/>
                  </a:cubicBezTo>
                  <a:cubicBezTo>
                    <a:pt x="1282" y="674"/>
                    <a:pt x="1212" y="671"/>
                    <a:pt x="1172" y="665"/>
                  </a:cubicBezTo>
                  <a:cubicBezTo>
                    <a:pt x="1082" y="665"/>
                    <a:pt x="992" y="632"/>
                    <a:pt x="891" y="564"/>
                  </a:cubicBezTo>
                  <a:cubicBezTo>
                    <a:pt x="823" y="530"/>
                    <a:pt x="789" y="508"/>
                    <a:pt x="767" y="474"/>
                  </a:cubicBezTo>
                  <a:cubicBezTo>
                    <a:pt x="755" y="451"/>
                    <a:pt x="767" y="429"/>
                    <a:pt x="812" y="418"/>
                  </a:cubicBezTo>
                  <a:cubicBezTo>
                    <a:pt x="838" y="404"/>
                    <a:pt x="868" y="399"/>
                    <a:pt x="898" y="399"/>
                  </a:cubicBezTo>
                  <a:cubicBezTo>
                    <a:pt x="919" y="399"/>
                    <a:pt x="939" y="402"/>
                    <a:pt x="958" y="406"/>
                  </a:cubicBezTo>
                  <a:cubicBezTo>
                    <a:pt x="1014" y="418"/>
                    <a:pt x="1105" y="463"/>
                    <a:pt x="1217" y="530"/>
                  </a:cubicBezTo>
                  <a:lnTo>
                    <a:pt x="1330" y="587"/>
                  </a:lnTo>
                  <a:lnTo>
                    <a:pt x="1972" y="328"/>
                  </a:lnTo>
                  <a:cubicBezTo>
                    <a:pt x="1916" y="294"/>
                    <a:pt x="1882" y="271"/>
                    <a:pt x="1848" y="260"/>
                  </a:cubicBezTo>
                  <a:cubicBezTo>
                    <a:pt x="1645" y="147"/>
                    <a:pt x="1442" y="80"/>
                    <a:pt x="1228" y="57"/>
                  </a:cubicBezTo>
                  <a:cubicBezTo>
                    <a:pt x="1175" y="52"/>
                    <a:pt x="1121" y="49"/>
                    <a:pt x="1068" y="49"/>
                  </a:cubicBezTo>
                  <a:cubicBezTo>
                    <a:pt x="907" y="49"/>
                    <a:pt x="744" y="74"/>
                    <a:pt x="575" y="125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1591369" y="1970035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2" y="328"/>
                  </a:moveTo>
                  <a:lnTo>
                    <a:pt x="1330" y="587"/>
                  </a:lnTo>
                  <a:lnTo>
                    <a:pt x="1217" y="530"/>
                  </a:lnTo>
                  <a:cubicBezTo>
                    <a:pt x="1105" y="463"/>
                    <a:pt x="1014" y="418"/>
                    <a:pt x="958" y="406"/>
                  </a:cubicBezTo>
                  <a:cubicBezTo>
                    <a:pt x="913" y="395"/>
                    <a:pt x="857" y="395"/>
                    <a:pt x="812" y="418"/>
                  </a:cubicBezTo>
                  <a:cubicBezTo>
                    <a:pt x="767" y="429"/>
                    <a:pt x="755" y="451"/>
                    <a:pt x="767" y="474"/>
                  </a:cubicBezTo>
                  <a:cubicBezTo>
                    <a:pt x="789" y="508"/>
                    <a:pt x="823" y="530"/>
                    <a:pt x="891" y="564"/>
                  </a:cubicBezTo>
                  <a:cubicBezTo>
                    <a:pt x="992" y="632"/>
                    <a:pt x="1082" y="665"/>
                    <a:pt x="1172" y="665"/>
                  </a:cubicBezTo>
                  <a:cubicBezTo>
                    <a:pt x="1251" y="677"/>
                    <a:pt x="1454" y="677"/>
                    <a:pt x="1769" y="665"/>
                  </a:cubicBezTo>
                  <a:cubicBezTo>
                    <a:pt x="2028" y="654"/>
                    <a:pt x="2220" y="654"/>
                    <a:pt x="2332" y="665"/>
                  </a:cubicBezTo>
                  <a:cubicBezTo>
                    <a:pt x="2456" y="665"/>
                    <a:pt x="2580" y="688"/>
                    <a:pt x="2726" y="733"/>
                  </a:cubicBezTo>
                  <a:cubicBezTo>
                    <a:pt x="2862" y="767"/>
                    <a:pt x="3008" y="834"/>
                    <a:pt x="3166" y="913"/>
                  </a:cubicBezTo>
                  <a:cubicBezTo>
                    <a:pt x="3402" y="1048"/>
                    <a:pt x="3537" y="1172"/>
                    <a:pt x="3571" y="1296"/>
                  </a:cubicBezTo>
                  <a:cubicBezTo>
                    <a:pt x="3594" y="1420"/>
                    <a:pt x="3515" y="1533"/>
                    <a:pt x="3335" y="1645"/>
                  </a:cubicBezTo>
                  <a:lnTo>
                    <a:pt x="3583" y="1792"/>
                  </a:lnTo>
                  <a:lnTo>
                    <a:pt x="3290" y="1904"/>
                  </a:lnTo>
                  <a:lnTo>
                    <a:pt x="3031" y="1758"/>
                  </a:lnTo>
                  <a:cubicBezTo>
                    <a:pt x="2839" y="1826"/>
                    <a:pt x="2625" y="1848"/>
                    <a:pt x="2366" y="1826"/>
                  </a:cubicBezTo>
                  <a:cubicBezTo>
                    <a:pt x="2118" y="1814"/>
                    <a:pt x="1848" y="1724"/>
                    <a:pt x="1544" y="1555"/>
                  </a:cubicBezTo>
                  <a:lnTo>
                    <a:pt x="1409" y="1488"/>
                  </a:lnTo>
                  <a:lnTo>
                    <a:pt x="2051" y="1217"/>
                  </a:lnTo>
                  <a:lnTo>
                    <a:pt x="2220" y="1307"/>
                  </a:lnTo>
                  <a:cubicBezTo>
                    <a:pt x="2400" y="1409"/>
                    <a:pt x="2524" y="1476"/>
                    <a:pt x="2580" y="1488"/>
                  </a:cubicBezTo>
                  <a:cubicBezTo>
                    <a:pt x="2636" y="1510"/>
                    <a:pt x="2681" y="1510"/>
                    <a:pt x="2738" y="1488"/>
                  </a:cubicBezTo>
                  <a:cubicBezTo>
                    <a:pt x="2783" y="1476"/>
                    <a:pt x="2794" y="1454"/>
                    <a:pt x="2783" y="1420"/>
                  </a:cubicBezTo>
                  <a:cubicBezTo>
                    <a:pt x="2783" y="1398"/>
                    <a:pt x="2738" y="1364"/>
                    <a:pt x="2681" y="1330"/>
                  </a:cubicBezTo>
                  <a:cubicBezTo>
                    <a:pt x="2535" y="1251"/>
                    <a:pt x="2411" y="1195"/>
                    <a:pt x="2321" y="1161"/>
                  </a:cubicBezTo>
                  <a:cubicBezTo>
                    <a:pt x="2242" y="1138"/>
                    <a:pt x="2096" y="1127"/>
                    <a:pt x="1904" y="1127"/>
                  </a:cubicBezTo>
                  <a:cubicBezTo>
                    <a:pt x="1578" y="1138"/>
                    <a:pt x="1352" y="1138"/>
                    <a:pt x="1217" y="1138"/>
                  </a:cubicBezTo>
                  <a:cubicBezTo>
                    <a:pt x="1082" y="1127"/>
                    <a:pt x="936" y="1105"/>
                    <a:pt x="778" y="1071"/>
                  </a:cubicBezTo>
                  <a:cubicBezTo>
                    <a:pt x="620" y="1026"/>
                    <a:pt x="463" y="970"/>
                    <a:pt x="327" y="891"/>
                  </a:cubicBezTo>
                  <a:cubicBezTo>
                    <a:pt x="125" y="778"/>
                    <a:pt x="12" y="665"/>
                    <a:pt x="12" y="564"/>
                  </a:cubicBezTo>
                  <a:cubicBezTo>
                    <a:pt x="1" y="451"/>
                    <a:pt x="91" y="350"/>
                    <a:pt x="282" y="237"/>
                  </a:cubicBezTo>
                  <a:lnTo>
                    <a:pt x="68" y="125"/>
                  </a:lnTo>
                  <a:lnTo>
                    <a:pt x="361" y="1"/>
                  </a:lnTo>
                  <a:lnTo>
                    <a:pt x="575" y="125"/>
                  </a:lnTo>
                  <a:cubicBezTo>
                    <a:pt x="800" y="57"/>
                    <a:pt x="1014" y="35"/>
                    <a:pt x="1228" y="57"/>
                  </a:cubicBezTo>
                  <a:cubicBezTo>
                    <a:pt x="1442" y="80"/>
                    <a:pt x="1645" y="147"/>
                    <a:pt x="1848" y="260"/>
                  </a:cubicBezTo>
                  <a:cubicBezTo>
                    <a:pt x="1882" y="271"/>
                    <a:pt x="1916" y="294"/>
                    <a:pt x="1972" y="32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extrusionOk="0">
                  <a:moveTo>
                    <a:pt x="3176" y="0"/>
                  </a:moveTo>
                  <a:cubicBezTo>
                    <a:pt x="1960" y="0"/>
                    <a:pt x="912" y="473"/>
                    <a:pt x="372" y="1160"/>
                  </a:cubicBezTo>
                  <a:lnTo>
                    <a:pt x="11" y="1160"/>
                  </a:lnTo>
                  <a:lnTo>
                    <a:pt x="0" y="2106"/>
                  </a:lnTo>
                  <a:cubicBezTo>
                    <a:pt x="0" y="2140"/>
                    <a:pt x="0" y="2174"/>
                    <a:pt x="0" y="2208"/>
                  </a:cubicBezTo>
                  <a:cubicBezTo>
                    <a:pt x="0" y="3424"/>
                    <a:pt x="1419" y="4404"/>
                    <a:pt x="3176" y="4404"/>
                  </a:cubicBezTo>
                  <a:cubicBezTo>
                    <a:pt x="4933" y="4404"/>
                    <a:pt x="6353" y="3424"/>
                    <a:pt x="6353" y="2208"/>
                  </a:cubicBezTo>
                  <a:lnTo>
                    <a:pt x="6353" y="1160"/>
                  </a:lnTo>
                  <a:lnTo>
                    <a:pt x="5981" y="1160"/>
                  </a:lnTo>
                  <a:cubicBezTo>
                    <a:pt x="5440" y="473"/>
                    <a:pt x="4393" y="0"/>
                    <a:pt x="3176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extrusionOk="0">
                  <a:moveTo>
                    <a:pt x="3176" y="0"/>
                  </a:moveTo>
                  <a:cubicBezTo>
                    <a:pt x="1419" y="0"/>
                    <a:pt x="0" y="991"/>
                    <a:pt x="0" y="2208"/>
                  </a:cubicBezTo>
                  <a:cubicBezTo>
                    <a:pt x="0" y="3413"/>
                    <a:pt x="1419" y="4404"/>
                    <a:pt x="3176" y="4404"/>
                  </a:cubicBezTo>
                  <a:cubicBezTo>
                    <a:pt x="4933" y="4404"/>
                    <a:pt x="6353" y="3413"/>
                    <a:pt x="6353" y="2208"/>
                  </a:cubicBezTo>
                  <a:cubicBezTo>
                    <a:pt x="6353" y="991"/>
                    <a:pt x="4933" y="0"/>
                    <a:pt x="3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fill="none" extrusionOk="0">
                  <a:moveTo>
                    <a:pt x="5981" y="1160"/>
                  </a:moveTo>
                  <a:cubicBezTo>
                    <a:pt x="5440" y="473"/>
                    <a:pt x="4393" y="0"/>
                    <a:pt x="3176" y="0"/>
                  </a:cubicBezTo>
                  <a:cubicBezTo>
                    <a:pt x="1960" y="0"/>
                    <a:pt x="912" y="473"/>
                    <a:pt x="372" y="1160"/>
                  </a:cubicBezTo>
                  <a:lnTo>
                    <a:pt x="11" y="1160"/>
                  </a:lnTo>
                  <a:lnTo>
                    <a:pt x="0" y="2106"/>
                  </a:lnTo>
                  <a:cubicBezTo>
                    <a:pt x="0" y="2140"/>
                    <a:pt x="0" y="2174"/>
                    <a:pt x="0" y="2208"/>
                  </a:cubicBezTo>
                  <a:cubicBezTo>
                    <a:pt x="0" y="3424"/>
                    <a:pt x="1419" y="4404"/>
                    <a:pt x="3176" y="4404"/>
                  </a:cubicBezTo>
                  <a:cubicBezTo>
                    <a:pt x="4933" y="4404"/>
                    <a:pt x="6353" y="3424"/>
                    <a:pt x="6353" y="2208"/>
                  </a:cubicBezTo>
                  <a:lnTo>
                    <a:pt x="6353" y="1160"/>
                  </a:ln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fill="none" extrusionOk="0">
                  <a:moveTo>
                    <a:pt x="6353" y="2208"/>
                  </a:moveTo>
                  <a:cubicBezTo>
                    <a:pt x="6353" y="3413"/>
                    <a:pt x="4933" y="4404"/>
                    <a:pt x="3176" y="4404"/>
                  </a:cubicBezTo>
                  <a:cubicBezTo>
                    <a:pt x="1419" y="4404"/>
                    <a:pt x="0" y="3413"/>
                    <a:pt x="0" y="2208"/>
                  </a:cubicBezTo>
                  <a:cubicBezTo>
                    <a:pt x="0" y="991"/>
                    <a:pt x="1419" y="0"/>
                    <a:pt x="3176" y="0"/>
                  </a:cubicBezTo>
                  <a:cubicBezTo>
                    <a:pt x="4933" y="0"/>
                    <a:pt x="6353" y="991"/>
                    <a:pt x="6353" y="220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1720450" y="2031414"/>
              <a:ext cx="221942" cy="153504"/>
            </a:xfrm>
            <a:custGeom>
              <a:avLst/>
              <a:gdLst/>
              <a:ahLst/>
              <a:cxnLst/>
              <a:rect l="l" t="t" r="r" b="b"/>
              <a:pathLst>
                <a:path w="6353" h="4394" extrusionOk="0">
                  <a:moveTo>
                    <a:pt x="3176" y="1"/>
                  </a:moveTo>
                  <a:cubicBezTo>
                    <a:pt x="1419" y="1"/>
                    <a:pt x="0" y="981"/>
                    <a:pt x="0" y="2197"/>
                  </a:cubicBezTo>
                  <a:cubicBezTo>
                    <a:pt x="0" y="3414"/>
                    <a:pt x="1419" y="4394"/>
                    <a:pt x="3176" y="4394"/>
                  </a:cubicBezTo>
                  <a:cubicBezTo>
                    <a:pt x="4933" y="4394"/>
                    <a:pt x="6353" y="3414"/>
                    <a:pt x="6353" y="2197"/>
                  </a:cubicBezTo>
                  <a:cubicBezTo>
                    <a:pt x="6353" y="981"/>
                    <a:pt x="4933" y="1"/>
                    <a:pt x="3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1720450" y="2031414"/>
              <a:ext cx="221942" cy="153504"/>
            </a:xfrm>
            <a:custGeom>
              <a:avLst/>
              <a:gdLst/>
              <a:ahLst/>
              <a:cxnLst/>
              <a:rect l="l" t="t" r="r" b="b"/>
              <a:pathLst>
                <a:path w="6353" h="4394" fill="none" extrusionOk="0">
                  <a:moveTo>
                    <a:pt x="6353" y="2197"/>
                  </a:moveTo>
                  <a:cubicBezTo>
                    <a:pt x="6353" y="3414"/>
                    <a:pt x="4933" y="4394"/>
                    <a:pt x="3176" y="4394"/>
                  </a:cubicBezTo>
                  <a:cubicBezTo>
                    <a:pt x="1419" y="4394"/>
                    <a:pt x="0" y="3414"/>
                    <a:pt x="0" y="2197"/>
                  </a:cubicBezTo>
                  <a:cubicBezTo>
                    <a:pt x="0" y="981"/>
                    <a:pt x="1419" y="1"/>
                    <a:pt x="3176" y="1"/>
                  </a:cubicBezTo>
                  <a:cubicBezTo>
                    <a:pt x="4933" y="1"/>
                    <a:pt x="6353" y="981"/>
                    <a:pt x="6353" y="219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1832168" y="2185263"/>
              <a:ext cx="35" cy="36263"/>
            </a:xfrm>
            <a:custGeom>
              <a:avLst/>
              <a:gdLst/>
              <a:ahLst/>
              <a:cxnLst/>
              <a:rect l="l" t="t" r="r" b="b"/>
              <a:pathLst>
                <a:path w="1" h="1038" fill="none" extrusionOk="0">
                  <a:moveTo>
                    <a:pt x="1" y="1037"/>
                  </a:moveTo>
                  <a:cubicBezTo>
                    <a:pt x="1" y="1003"/>
                    <a:pt x="1" y="981"/>
                    <a:pt x="1" y="958"/>
                  </a:cubicBez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1856168" y="2183306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1879015" y="2178206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0" y="1014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1900254" y="216954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1918350" y="215735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1934489" y="213726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1807400" y="2183306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1784588" y="2178206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0" y="1014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1763314" y="216954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1745218" y="215735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1729078" y="213726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1745602" y="2048741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extrusionOk="0">
                  <a:moveTo>
                    <a:pt x="2456" y="1"/>
                  </a:moveTo>
                  <a:cubicBezTo>
                    <a:pt x="1094" y="1"/>
                    <a:pt x="1" y="766"/>
                    <a:pt x="1" y="1701"/>
                  </a:cubicBezTo>
                  <a:cubicBezTo>
                    <a:pt x="1" y="2636"/>
                    <a:pt x="1094" y="3402"/>
                    <a:pt x="2456" y="3402"/>
                  </a:cubicBezTo>
                  <a:cubicBezTo>
                    <a:pt x="3819" y="3402"/>
                    <a:pt x="4912" y="2636"/>
                    <a:pt x="4912" y="1701"/>
                  </a:cubicBezTo>
                  <a:cubicBezTo>
                    <a:pt x="4912" y="766"/>
                    <a:pt x="3819" y="1"/>
                    <a:pt x="2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1745602" y="2048741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fill="none" extrusionOk="0">
                  <a:moveTo>
                    <a:pt x="4912" y="1701"/>
                  </a:moveTo>
                  <a:cubicBezTo>
                    <a:pt x="4912" y="2636"/>
                    <a:pt x="3819" y="3402"/>
                    <a:pt x="2456" y="3402"/>
                  </a:cubicBezTo>
                  <a:cubicBezTo>
                    <a:pt x="1094" y="3402"/>
                    <a:pt x="1" y="2636"/>
                    <a:pt x="1" y="1701"/>
                  </a:cubicBezTo>
                  <a:cubicBezTo>
                    <a:pt x="1" y="766"/>
                    <a:pt x="1094" y="1"/>
                    <a:pt x="2456" y="1"/>
                  </a:cubicBezTo>
                  <a:cubicBezTo>
                    <a:pt x="3819" y="1"/>
                    <a:pt x="4912" y="766"/>
                    <a:pt x="4912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1768833" y="2074697"/>
              <a:ext cx="125556" cy="66935"/>
            </a:xfrm>
            <a:custGeom>
              <a:avLst/>
              <a:gdLst/>
              <a:ahLst/>
              <a:cxnLst/>
              <a:rect l="l" t="t" r="r" b="b"/>
              <a:pathLst>
                <a:path w="3594" h="1916" extrusionOk="0">
                  <a:moveTo>
                    <a:pt x="361" y="1"/>
                  </a:moveTo>
                  <a:lnTo>
                    <a:pt x="57" y="125"/>
                  </a:lnTo>
                  <a:lnTo>
                    <a:pt x="282" y="249"/>
                  </a:lnTo>
                  <a:cubicBezTo>
                    <a:pt x="91" y="350"/>
                    <a:pt x="1" y="463"/>
                    <a:pt x="1" y="564"/>
                  </a:cubicBezTo>
                  <a:cubicBezTo>
                    <a:pt x="12" y="677"/>
                    <a:pt x="113" y="789"/>
                    <a:pt x="316" y="902"/>
                  </a:cubicBezTo>
                  <a:cubicBezTo>
                    <a:pt x="462" y="981"/>
                    <a:pt x="609" y="1037"/>
                    <a:pt x="778" y="1082"/>
                  </a:cubicBezTo>
                  <a:cubicBezTo>
                    <a:pt x="935" y="1116"/>
                    <a:pt x="1082" y="1139"/>
                    <a:pt x="1217" y="1150"/>
                  </a:cubicBezTo>
                  <a:cubicBezTo>
                    <a:pt x="1341" y="1150"/>
                    <a:pt x="1577" y="1150"/>
                    <a:pt x="1904" y="1139"/>
                  </a:cubicBezTo>
                  <a:cubicBezTo>
                    <a:pt x="2096" y="1139"/>
                    <a:pt x="2231" y="1150"/>
                    <a:pt x="2321" y="1172"/>
                  </a:cubicBezTo>
                  <a:cubicBezTo>
                    <a:pt x="2411" y="1206"/>
                    <a:pt x="2524" y="1262"/>
                    <a:pt x="2681" y="1341"/>
                  </a:cubicBezTo>
                  <a:cubicBezTo>
                    <a:pt x="2738" y="1375"/>
                    <a:pt x="2771" y="1409"/>
                    <a:pt x="2783" y="1431"/>
                  </a:cubicBezTo>
                  <a:cubicBezTo>
                    <a:pt x="2794" y="1454"/>
                    <a:pt x="2783" y="1476"/>
                    <a:pt x="2738" y="1499"/>
                  </a:cubicBezTo>
                  <a:cubicBezTo>
                    <a:pt x="2709" y="1510"/>
                    <a:pt x="2681" y="1516"/>
                    <a:pt x="2653" y="1516"/>
                  </a:cubicBezTo>
                  <a:cubicBezTo>
                    <a:pt x="2625" y="1516"/>
                    <a:pt x="2597" y="1510"/>
                    <a:pt x="2569" y="1499"/>
                  </a:cubicBezTo>
                  <a:cubicBezTo>
                    <a:pt x="2512" y="1476"/>
                    <a:pt x="2400" y="1420"/>
                    <a:pt x="2208" y="1319"/>
                  </a:cubicBezTo>
                  <a:lnTo>
                    <a:pt x="2050" y="1229"/>
                  </a:lnTo>
                  <a:lnTo>
                    <a:pt x="1408" y="1488"/>
                  </a:lnTo>
                  <a:lnTo>
                    <a:pt x="1532" y="1567"/>
                  </a:lnTo>
                  <a:cubicBezTo>
                    <a:pt x="1836" y="1735"/>
                    <a:pt x="2118" y="1826"/>
                    <a:pt x="2366" y="1837"/>
                  </a:cubicBezTo>
                  <a:cubicBezTo>
                    <a:pt x="2407" y="1839"/>
                    <a:pt x="2448" y="1840"/>
                    <a:pt x="2488" y="1840"/>
                  </a:cubicBezTo>
                  <a:cubicBezTo>
                    <a:pt x="2687" y="1840"/>
                    <a:pt x="2869" y="1816"/>
                    <a:pt x="3019" y="1769"/>
                  </a:cubicBezTo>
                  <a:lnTo>
                    <a:pt x="3289" y="1916"/>
                  </a:lnTo>
                  <a:lnTo>
                    <a:pt x="3582" y="1792"/>
                  </a:lnTo>
                  <a:lnTo>
                    <a:pt x="3323" y="1657"/>
                  </a:lnTo>
                  <a:cubicBezTo>
                    <a:pt x="3515" y="1544"/>
                    <a:pt x="3594" y="1431"/>
                    <a:pt x="3560" y="1307"/>
                  </a:cubicBezTo>
                  <a:cubicBezTo>
                    <a:pt x="3537" y="1184"/>
                    <a:pt x="3402" y="1060"/>
                    <a:pt x="3154" y="925"/>
                  </a:cubicBezTo>
                  <a:cubicBezTo>
                    <a:pt x="3008" y="834"/>
                    <a:pt x="2861" y="778"/>
                    <a:pt x="2715" y="733"/>
                  </a:cubicBezTo>
                  <a:cubicBezTo>
                    <a:pt x="2580" y="699"/>
                    <a:pt x="2445" y="677"/>
                    <a:pt x="2332" y="665"/>
                  </a:cubicBezTo>
                  <a:cubicBezTo>
                    <a:pt x="2219" y="665"/>
                    <a:pt x="2028" y="665"/>
                    <a:pt x="1758" y="677"/>
                  </a:cubicBezTo>
                  <a:lnTo>
                    <a:pt x="1161" y="677"/>
                  </a:lnTo>
                  <a:cubicBezTo>
                    <a:pt x="1082" y="665"/>
                    <a:pt x="992" y="632"/>
                    <a:pt x="879" y="575"/>
                  </a:cubicBezTo>
                  <a:cubicBezTo>
                    <a:pt x="823" y="542"/>
                    <a:pt x="778" y="508"/>
                    <a:pt x="766" y="485"/>
                  </a:cubicBezTo>
                  <a:cubicBezTo>
                    <a:pt x="755" y="463"/>
                    <a:pt x="766" y="440"/>
                    <a:pt x="811" y="418"/>
                  </a:cubicBezTo>
                  <a:cubicBezTo>
                    <a:pt x="837" y="411"/>
                    <a:pt x="864" y="405"/>
                    <a:pt x="892" y="405"/>
                  </a:cubicBezTo>
                  <a:cubicBezTo>
                    <a:pt x="912" y="405"/>
                    <a:pt x="934" y="408"/>
                    <a:pt x="958" y="418"/>
                  </a:cubicBezTo>
                  <a:cubicBezTo>
                    <a:pt x="1014" y="429"/>
                    <a:pt x="1093" y="463"/>
                    <a:pt x="1217" y="530"/>
                  </a:cubicBezTo>
                  <a:lnTo>
                    <a:pt x="1330" y="598"/>
                  </a:lnTo>
                  <a:lnTo>
                    <a:pt x="1961" y="332"/>
                  </a:lnTo>
                  <a:lnTo>
                    <a:pt x="1961" y="332"/>
                  </a:lnTo>
                  <a:cubicBezTo>
                    <a:pt x="1964" y="334"/>
                    <a:pt x="1968" y="337"/>
                    <a:pt x="1972" y="339"/>
                  </a:cubicBezTo>
                  <a:lnTo>
                    <a:pt x="1972" y="328"/>
                  </a:lnTo>
                  <a:lnTo>
                    <a:pt x="1961" y="332"/>
                  </a:lnTo>
                  <a:lnTo>
                    <a:pt x="1961" y="332"/>
                  </a:lnTo>
                  <a:cubicBezTo>
                    <a:pt x="1909" y="302"/>
                    <a:pt x="1869" y="281"/>
                    <a:pt x="1848" y="260"/>
                  </a:cubicBezTo>
                  <a:cubicBezTo>
                    <a:pt x="1645" y="147"/>
                    <a:pt x="1442" y="80"/>
                    <a:pt x="1228" y="57"/>
                  </a:cubicBezTo>
                  <a:cubicBezTo>
                    <a:pt x="1175" y="52"/>
                    <a:pt x="1121" y="49"/>
                    <a:pt x="1068" y="49"/>
                  </a:cubicBezTo>
                  <a:cubicBezTo>
                    <a:pt x="907" y="49"/>
                    <a:pt x="744" y="74"/>
                    <a:pt x="575" y="125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1768833" y="2074697"/>
              <a:ext cx="125556" cy="66935"/>
            </a:xfrm>
            <a:custGeom>
              <a:avLst/>
              <a:gdLst/>
              <a:ahLst/>
              <a:cxnLst/>
              <a:rect l="l" t="t" r="r" b="b"/>
              <a:pathLst>
                <a:path w="3594" h="1916" fill="none" extrusionOk="0">
                  <a:moveTo>
                    <a:pt x="1972" y="328"/>
                  </a:moveTo>
                  <a:lnTo>
                    <a:pt x="1330" y="598"/>
                  </a:lnTo>
                  <a:lnTo>
                    <a:pt x="1217" y="530"/>
                  </a:lnTo>
                  <a:cubicBezTo>
                    <a:pt x="1093" y="463"/>
                    <a:pt x="1014" y="429"/>
                    <a:pt x="958" y="418"/>
                  </a:cubicBezTo>
                  <a:cubicBezTo>
                    <a:pt x="902" y="395"/>
                    <a:pt x="857" y="406"/>
                    <a:pt x="811" y="418"/>
                  </a:cubicBezTo>
                  <a:cubicBezTo>
                    <a:pt x="766" y="440"/>
                    <a:pt x="755" y="463"/>
                    <a:pt x="766" y="485"/>
                  </a:cubicBezTo>
                  <a:cubicBezTo>
                    <a:pt x="778" y="508"/>
                    <a:pt x="823" y="542"/>
                    <a:pt x="879" y="575"/>
                  </a:cubicBezTo>
                  <a:cubicBezTo>
                    <a:pt x="992" y="632"/>
                    <a:pt x="1082" y="665"/>
                    <a:pt x="1161" y="677"/>
                  </a:cubicBezTo>
                  <a:cubicBezTo>
                    <a:pt x="1251" y="677"/>
                    <a:pt x="1442" y="677"/>
                    <a:pt x="1758" y="677"/>
                  </a:cubicBezTo>
                  <a:cubicBezTo>
                    <a:pt x="2028" y="665"/>
                    <a:pt x="2219" y="665"/>
                    <a:pt x="2332" y="665"/>
                  </a:cubicBezTo>
                  <a:cubicBezTo>
                    <a:pt x="2445" y="677"/>
                    <a:pt x="2580" y="699"/>
                    <a:pt x="2715" y="733"/>
                  </a:cubicBezTo>
                  <a:cubicBezTo>
                    <a:pt x="2861" y="778"/>
                    <a:pt x="3008" y="834"/>
                    <a:pt x="3154" y="925"/>
                  </a:cubicBezTo>
                  <a:cubicBezTo>
                    <a:pt x="3402" y="1060"/>
                    <a:pt x="3537" y="1184"/>
                    <a:pt x="3560" y="1307"/>
                  </a:cubicBezTo>
                  <a:cubicBezTo>
                    <a:pt x="3594" y="1431"/>
                    <a:pt x="3515" y="1544"/>
                    <a:pt x="3323" y="1657"/>
                  </a:cubicBezTo>
                  <a:lnTo>
                    <a:pt x="3582" y="1792"/>
                  </a:lnTo>
                  <a:lnTo>
                    <a:pt x="3289" y="1916"/>
                  </a:lnTo>
                  <a:lnTo>
                    <a:pt x="3019" y="1769"/>
                  </a:lnTo>
                  <a:cubicBezTo>
                    <a:pt x="2839" y="1826"/>
                    <a:pt x="2614" y="1848"/>
                    <a:pt x="2366" y="1837"/>
                  </a:cubicBezTo>
                  <a:cubicBezTo>
                    <a:pt x="2118" y="1826"/>
                    <a:pt x="1836" y="1735"/>
                    <a:pt x="1532" y="1567"/>
                  </a:cubicBezTo>
                  <a:lnTo>
                    <a:pt x="1408" y="1488"/>
                  </a:lnTo>
                  <a:lnTo>
                    <a:pt x="2050" y="1229"/>
                  </a:lnTo>
                  <a:lnTo>
                    <a:pt x="2208" y="1319"/>
                  </a:lnTo>
                  <a:cubicBezTo>
                    <a:pt x="2400" y="1420"/>
                    <a:pt x="2512" y="1476"/>
                    <a:pt x="2569" y="1499"/>
                  </a:cubicBezTo>
                  <a:cubicBezTo>
                    <a:pt x="2625" y="1521"/>
                    <a:pt x="2681" y="1521"/>
                    <a:pt x="2738" y="1499"/>
                  </a:cubicBezTo>
                  <a:cubicBezTo>
                    <a:pt x="2783" y="1476"/>
                    <a:pt x="2794" y="1454"/>
                    <a:pt x="2783" y="1431"/>
                  </a:cubicBezTo>
                  <a:cubicBezTo>
                    <a:pt x="2771" y="1409"/>
                    <a:pt x="2738" y="1375"/>
                    <a:pt x="2681" y="1341"/>
                  </a:cubicBezTo>
                  <a:cubicBezTo>
                    <a:pt x="2524" y="1262"/>
                    <a:pt x="2411" y="1206"/>
                    <a:pt x="2321" y="1172"/>
                  </a:cubicBezTo>
                  <a:cubicBezTo>
                    <a:pt x="2231" y="1150"/>
                    <a:pt x="2096" y="1139"/>
                    <a:pt x="1904" y="1139"/>
                  </a:cubicBezTo>
                  <a:cubicBezTo>
                    <a:pt x="1577" y="1150"/>
                    <a:pt x="1341" y="1150"/>
                    <a:pt x="1217" y="1150"/>
                  </a:cubicBezTo>
                  <a:cubicBezTo>
                    <a:pt x="1082" y="1139"/>
                    <a:pt x="935" y="1116"/>
                    <a:pt x="778" y="1082"/>
                  </a:cubicBezTo>
                  <a:cubicBezTo>
                    <a:pt x="609" y="1037"/>
                    <a:pt x="462" y="981"/>
                    <a:pt x="316" y="902"/>
                  </a:cubicBezTo>
                  <a:cubicBezTo>
                    <a:pt x="113" y="789"/>
                    <a:pt x="12" y="677"/>
                    <a:pt x="1" y="564"/>
                  </a:cubicBezTo>
                  <a:cubicBezTo>
                    <a:pt x="1" y="463"/>
                    <a:pt x="91" y="350"/>
                    <a:pt x="282" y="249"/>
                  </a:cubicBezTo>
                  <a:lnTo>
                    <a:pt x="57" y="125"/>
                  </a:lnTo>
                  <a:lnTo>
                    <a:pt x="361" y="1"/>
                  </a:lnTo>
                  <a:lnTo>
                    <a:pt x="575" y="125"/>
                  </a:lnTo>
                  <a:cubicBezTo>
                    <a:pt x="800" y="57"/>
                    <a:pt x="1014" y="35"/>
                    <a:pt x="1228" y="57"/>
                  </a:cubicBezTo>
                  <a:cubicBezTo>
                    <a:pt x="1442" y="80"/>
                    <a:pt x="1645" y="147"/>
                    <a:pt x="1848" y="260"/>
                  </a:cubicBezTo>
                  <a:cubicBezTo>
                    <a:pt x="1870" y="283"/>
                    <a:pt x="1915" y="305"/>
                    <a:pt x="1972" y="33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1477660" y="1901111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0"/>
                  </a:moveTo>
                  <a:cubicBezTo>
                    <a:pt x="9507" y="0"/>
                    <a:pt x="9400" y="31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3"/>
                    <a:pt x="226" y="5927"/>
                  </a:cubicBezTo>
                  <a:lnTo>
                    <a:pt x="5576" y="9081"/>
                  </a:lnTo>
                  <a:cubicBezTo>
                    <a:pt x="5694" y="9149"/>
                    <a:pt x="5824" y="9182"/>
                    <a:pt x="5952" y="9182"/>
                  </a:cubicBezTo>
                  <a:cubicBezTo>
                    <a:pt x="6080" y="9182"/>
                    <a:pt x="6207" y="9149"/>
                    <a:pt x="6319" y="9081"/>
                  </a:cubicBezTo>
                  <a:lnTo>
                    <a:pt x="15488" y="3742"/>
                  </a:lnTo>
                  <a:cubicBezTo>
                    <a:pt x="15645" y="3652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1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1477660" y="1900028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8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0"/>
                    <a:pt x="9496" y="0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4"/>
                    <a:pt x="226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1477660" y="1894683"/>
              <a:ext cx="546593" cy="320948"/>
            </a:xfrm>
            <a:custGeom>
              <a:avLst/>
              <a:gdLst/>
              <a:ahLst/>
              <a:cxnLst/>
              <a:rect l="l" t="t" r="r" b="b"/>
              <a:pathLst>
                <a:path w="15646" h="9187" extrusionOk="0">
                  <a:moveTo>
                    <a:pt x="9615" y="1"/>
                  </a:moveTo>
                  <a:cubicBezTo>
                    <a:pt x="9507" y="1"/>
                    <a:pt x="9400" y="29"/>
                    <a:pt x="9304" y="85"/>
                  </a:cubicBezTo>
                  <a:lnTo>
                    <a:pt x="226" y="5345"/>
                  </a:lnTo>
                  <a:cubicBezTo>
                    <a:pt x="1" y="5481"/>
                    <a:pt x="1" y="5796"/>
                    <a:pt x="226" y="5931"/>
                  </a:cubicBezTo>
                  <a:lnTo>
                    <a:pt x="5576" y="9085"/>
                  </a:lnTo>
                  <a:cubicBezTo>
                    <a:pt x="5694" y="9152"/>
                    <a:pt x="5824" y="9186"/>
                    <a:pt x="5952" y="9186"/>
                  </a:cubicBezTo>
                  <a:cubicBezTo>
                    <a:pt x="6080" y="9186"/>
                    <a:pt x="6207" y="9152"/>
                    <a:pt x="6319" y="9085"/>
                  </a:cubicBezTo>
                  <a:lnTo>
                    <a:pt x="15488" y="3746"/>
                  </a:lnTo>
                  <a:cubicBezTo>
                    <a:pt x="15645" y="3656"/>
                    <a:pt x="15645" y="3431"/>
                    <a:pt x="15488" y="3341"/>
                  </a:cubicBezTo>
                  <a:lnTo>
                    <a:pt x="9935" y="85"/>
                  </a:lnTo>
                  <a:cubicBezTo>
                    <a:pt x="9834" y="29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3"/>
            <p:cNvSpPr/>
            <p:nvPr/>
          </p:nvSpPr>
          <p:spPr>
            <a:xfrm>
              <a:off x="1477660" y="1893705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3"/>
                  </a:lnTo>
                  <a:cubicBezTo>
                    <a:pt x="5813" y="9248"/>
                    <a:pt x="6094" y="9248"/>
                    <a:pt x="6319" y="9113"/>
                  </a:cubicBezTo>
                  <a:lnTo>
                    <a:pt x="15488" y="3774"/>
                  </a:lnTo>
                  <a:cubicBezTo>
                    <a:pt x="15645" y="3684"/>
                    <a:pt x="15645" y="3459"/>
                    <a:pt x="15488" y="3369"/>
                  </a:cubicBezTo>
                  <a:lnTo>
                    <a:pt x="9935" y="113"/>
                  </a:lnTo>
                  <a:cubicBezTo>
                    <a:pt x="9732" y="1"/>
                    <a:pt x="9496" y="1"/>
                    <a:pt x="9304" y="113"/>
                  </a:cubicBezTo>
                  <a:lnTo>
                    <a:pt x="226" y="5373"/>
                  </a:lnTo>
                  <a:cubicBezTo>
                    <a:pt x="1" y="5509"/>
                    <a:pt x="1" y="5824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3"/>
            <p:cNvSpPr/>
            <p:nvPr/>
          </p:nvSpPr>
          <p:spPr>
            <a:xfrm>
              <a:off x="1531178" y="1927555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extrusionOk="0">
                  <a:moveTo>
                    <a:pt x="8752" y="0"/>
                  </a:moveTo>
                  <a:cubicBezTo>
                    <a:pt x="8628" y="169"/>
                    <a:pt x="8380" y="282"/>
                    <a:pt x="8088" y="282"/>
                  </a:cubicBezTo>
                  <a:cubicBezTo>
                    <a:pt x="7806" y="282"/>
                    <a:pt x="7558" y="169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8"/>
                    <a:pt x="271" y="4686"/>
                  </a:cubicBezTo>
                  <a:cubicBezTo>
                    <a:pt x="271" y="4855"/>
                    <a:pt x="169" y="4990"/>
                    <a:pt x="12" y="5091"/>
                  </a:cubicBezTo>
                  <a:lnTo>
                    <a:pt x="3774" y="7310"/>
                  </a:lnTo>
                  <a:cubicBezTo>
                    <a:pt x="3909" y="7153"/>
                    <a:pt x="4145" y="7051"/>
                    <a:pt x="4427" y="7051"/>
                  </a:cubicBezTo>
                  <a:cubicBezTo>
                    <a:pt x="4709" y="7051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2"/>
                    <a:pt x="12311" y="2276"/>
                    <a:pt x="12469" y="2174"/>
                  </a:cubicBezTo>
                  <a:lnTo>
                    <a:pt x="8752" y="0"/>
                  </a:ln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1531178" y="1927555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fill="none" extrusionOk="0">
                  <a:moveTo>
                    <a:pt x="12199" y="2580"/>
                  </a:moveTo>
                  <a:cubicBezTo>
                    <a:pt x="12199" y="2422"/>
                    <a:pt x="12311" y="2276"/>
                    <a:pt x="12469" y="2174"/>
                  </a:cubicBezTo>
                  <a:lnTo>
                    <a:pt x="8752" y="0"/>
                  </a:lnTo>
                  <a:cubicBezTo>
                    <a:pt x="8628" y="169"/>
                    <a:pt x="8380" y="282"/>
                    <a:pt x="8088" y="282"/>
                  </a:cubicBezTo>
                  <a:cubicBezTo>
                    <a:pt x="7806" y="282"/>
                    <a:pt x="7558" y="169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8"/>
                    <a:pt x="271" y="4686"/>
                  </a:cubicBezTo>
                  <a:cubicBezTo>
                    <a:pt x="271" y="4855"/>
                    <a:pt x="169" y="4990"/>
                    <a:pt x="12" y="5091"/>
                  </a:cubicBezTo>
                  <a:lnTo>
                    <a:pt x="3774" y="7310"/>
                  </a:lnTo>
                  <a:cubicBezTo>
                    <a:pt x="3909" y="7153"/>
                    <a:pt x="4145" y="7051"/>
                    <a:pt x="4427" y="7051"/>
                  </a:cubicBezTo>
                  <a:cubicBezTo>
                    <a:pt x="4709" y="7051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1671647" y="1987747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extrusionOk="0">
                  <a:moveTo>
                    <a:pt x="2456" y="1"/>
                  </a:moveTo>
                  <a:cubicBezTo>
                    <a:pt x="1104" y="1"/>
                    <a:pt x="0" y="767"/>
                    <a:pt x="0" y="1702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2"/>
                  </a:cubicBezTo>
                  <a:cubicBezTo>
                    <a:pt x="4911" y="767"/>
                    <a:pt x="3819" y="1"/>
                    <a:pt x="2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1671647" y="1987747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fill="none" extrusionOk="0">
                  <a:moveTo>
                    <a:pt x="4911" y="1702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2"/>
                  </a:cubicBezTo>
                  <a:cubicBezTo>
                    <a:pt x="0" y="767"/>
                    <a:pt x="1104" y="1"/>
                    <a:pt x="2456" y="1"/>
                  </a:cubicBezTo>
                  <a:cubicBezTo>
                    <a:pt x="3819" y="1"/>
                    <a:pt x="4911" y="767"/>
                    <a:pt x="4911" y="1702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1694878" y="2014122"/>
              <a:ext cx="125556" cy="66516"/>
            </a:xfrm>
            <a:custGeom>
              <a:avLst/>
              <a:gdLst/>
              <a:ahLst/>
              <a:cxnLst/>
              <a:rect l="l" t="t" r="r" b="b"/>
              <a:pathLst>
                <a:path w="3594" h="1904" extrusionOk="0">
                  <a:moveTo>
                    <a:pt x="360" y="0"/>
                  </a:moveTo>
                  <a:lnTo>
                    <a:pt x="68" y="113"/>
                  </a:lnTo>
                  <a:lnTo>
                    <a:pt x="282" y="237"/>
                  </a:lnTo>
                  <a:cubicBezTo>
                    <a:pt x="90" y="338"/>
                    <a:pt x="0" y="451"/>
                    <a:pt x="11" y="552"/>
                  </a:cubicBezTo>
                  <a:cubicBezTo>
                    <a:pt x="11" y="665"/>
                    <a:pt x="124" y="778"/>
                    <a:pt x="327" y="890"/>
                  </a:cubicBezTo>
                  <a:cubicBezTo>
                    <a:pt x="462" y="969"/>
                    <a:pt x="608" y="1025"/>
                    <a:pt x="777" y="1070"/>
                  </a:cubicBezTo>
                  <a:cubicBezTo>
                    <a:pt x="935" y="1104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4"/>
                    <a:pt x="2523" y="1251"/>
                    <a:pt x="2681" y="1329"/>
                  </a:cubicBezTo>
                  <a:cubicBezTo>
                    <a:pt x="2737" y="1363"/>
                    <a:pt x="2771" y="1397"/>
                    <a:pt x="2782" y="1420"/>
                  </a:cubicBezTo>
                  <a:cubicBezTo>
                    <a:pt x="2793" y="1442"/>
                    <a:pt x="2782" y="1465"/>
                    <a:pt x="2737" y="1487"/>
                  </a:cubicBezTo>
                  <a:cubicBezTo>
                    <a:pt x="2709" y="1498"/>
                    <a:pt x="2684" y="1504"/>
                    <a:pt x="2657" y="1504"/>
                  </a:cubicBezTo>
                  <a:cubicBezTo>
                    <a:pt x="2630" y="1504"/>
                    <a:pt x="2602" y="1498"/>
                    <a:pt x="2568" y="1487"/>
                  </a:cubicBezTo>
                  <a:cubicBezTo>
                    <a:pt x="2512" y="1476"/>
                    <a:pt x="2399" y="1408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5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4"/>
                    <a:pt x="3030" y="1757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2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6"/>
                    <a:pt x="2714" y="721"/>
                  </a:cubicBezTo>
                  <a:cubicBezTo>
                    <a:pt x="2579" y="687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3"/>
                    <a:pt x="1376" y="673"/>
                  </a:cubicBezTo>
                  <a:cubicBezTo>
                    <a:pt x="1278" y="673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3"/>
                  </a:cubicBezTo>
                  <a:cubicBezTo>
                    <a:pt x="755" y="451"/>
                    <a:pt x="766" y="428"/>
                    <a:pt x="811" y="406"/>
                  </a:cubicBezTo>
                  <a:cubicBezTo>
                    <a:pt x="837" y="399"/>
                    <a:pt x="863" y="393"/>
                    <a:pt x="891" y="393"/>
                  </a:cubicBezTo>
                  <a:cubicBezTo>
                    <a:pt x="912" y="393"/>
                    <a:pt x="934" y="396"/>
                    <a:pt x="957" y="406"/>
                  </a:cubicBezTo>
                  <a:cubicBezTo>
                    <a:pt x="1014" y="417"/>
                    <a:pt x="1093" y="462"/>
                    <a:pt x="1216" y="518"/>
                  </a:cubicBezTo>
                  <a:lnTo>
                    <a:pt x="1329" y="586"/>
                  </a:lnTo>
                  <a:lnTo>
                    <a:pt x="1971" y="327"/>
                  </a:lnTo>
                  <a:cubicBezTo>
                    <a:pt x="1915" y="293"/>
                    <a:pt x="1881" y="271"/>
                    <a:pt x="1847" y="248"/>
                  </a:cubicBezTo>
                  <a:cubicBezTo>
                    <a:pt x="1644" y="136"/>
                    <a:pt x="1442" y="68"/>
                    <a:pt x="1228" y="45"/>
                  </a:cubicBezTo>
                  <a:cubicBezTo>
                    <a:pt x="1174" y="40"/>
                    <a:pt x="1121" y="37"/>
                    <a:pt x="1067" y="37"/>
                  </a:cubicBezTo>
                  <a:cubicBezTo>
                    <a:pt x="906" y="37"/>
                    <a:pt x="743" y="62"/>
                    <a:pt x="574" y="113"/>
                  </a:cubicBezTo>
                  <a:lnTo>
                    <a:pt x="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1694878" y="2014122"/>
              <a:ext cx="125556" cy="66516"/>
            </a:xfrm>
            <a:custGeom>
              <a:avLst/>
              <a:gdLst/>
              <a:ahLst/>
              <a:cxnLst/>
              <a:rect l="l" t="t" r="r" b="b"/>
              <a:pathLst>
                <a:path w="3594" h="1904" fill="none" extrusionOk="0">
                  <a:moveTo>
                    <a:pt x="1971" y="327"/>
                  </a:moveTo>
                  <a:lnTo>
                    <a:pt x="1329" y="586"/>
                  </a:lnTo>
                  <a:lnTo>
                    <a:pt x="1216" y="518"/>
                  </a:lnTo>
                  <a:cubicBezTo>
                    <a:pt x="1093" y="462"/>
                    <a:pt x="1014" y="417"/>
                    <a:pt x="957" y="406"/>
                  </a:cubicBezTo>
                  <a:cubicBezTo>
                    <a:pt x="901" y="383"/>
                    <a:pt x="856" y="395"/>
                    <a:pt x="811" y="406"/>
                  </a:cubicBezTo>
                  <a:cubicBezTo>
                    <a:pt x="766" y="428"/>
                    <a:pt x="755" y="451"/>
                    <a:pt x="766" y="473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6"/>
                    <a:pt x="1442" y="676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7"/>
                    <a:pt x="2714" y="721"/>
                  </a:cubicBezTo>
                  <a:cubicBezTo>
                    <a:pt x="2861" y="766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2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7"/>
                  </a:lnTo>
                  <a:cubicBezTo>
                    <a:pt x="2838" y="1814"/>
                    <a:pt x="2613" y="1836"/>
                    <a:pt x="2365" y="1825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8"/>
                    <a:pt x="2512" y="1476"/>
                    <a:pt x="2568" y="1487"/>
                  </a:cubicBezTo>
                  <a:cubicBezTo>
                    <a:pt x="2636" y="1510"/>
                    <a:pt x="2681" y="1510"/>
                    <a:pt x="2737" y="1487"/>
                  </a:cubicBezTo>
                  <a:cubicBezTo>
                    <a:pt x="2782" y="1465"/>
                    <a:pt x="2793" y="1442"/>
                    <a:pt x="2782" y="1420"/>
                  </a:cubicBezTo>
                  <a:cubicBezTo>
                    <a:pt x="2771" y="1397"/>
                    <a:pt x="2737" y="1363"/>
                    <a:pt x="2681" y="1329"/>
                  </a:cubicBezTo>
                  <a:cubicBezTo>
                    <a:pt x="2523" y="1251"/>
                    <a:pt x="2410" y="1194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4"/>
                    <a:pt x="777" y="1070"/>
                  </a:cubicBezTo>
                  <a:cubicBezTo>
                    <a:pt x="608" y="1025"/>
                    <a:pt x="462" y="969"/>
                    <a:pt x="327" y="890"/>
                  </a:cubicBezTo>
                  <a:cubicBezTo>
                    <a:pt x="124" y="778"/>
                    <a:pt x="11" y="665"/>
                    <a:pt x="11" y="552"/>
                  </a:cubicBezTo>
                  <a:cubicBezTo>
                    <a:pt x="0" y="451"/>
                    <a:pt x="90" y="338"/>
                    <a:pt x="282" y="237"/>
                  </a:cubicBezTo>
                  <a:lnTo>
                    <a:pt x="68" y="113"/>
                  </a:lnTo>
                  <a:lnTo>
                    <a:pt x="360" y="0"/>
                  </a:lnTo>
                  <a:lnTo>
                    <a:pt x="574" y="113"/>
                  </a:lnTo>
                  <a:cubicBezTo>
                    <a:pt x="800" y="45"/>
                    <a:pt x="1014" y="23"/>
                    <a:pt x="1228" y="45"/>
                  </a:cubicBezTo>
                  <a:cubicBezTo>
                    <a:pt x="1442" y="68"/>
                    <a:pt x="1644" y="136"/>
                    <a:pt x="1847" y="248"/>
                  </a:cubicBezTo>
                  <a:cubicBezTo>
                    <a:pt x="1881" y="271"/>
                    <a:pt x="1915" y="293"/>
                    <a:pt x="1971" y="32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1628364" y="2101072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7" y="1"/>
                  </a:moveTo>
                  <a:cubicBezTo>
                    <a:pt x="271" y="1"/>
                    <a:pt x="1" y="181"/>
                    <a:pt x="1" y="406"/>
                  </a:cubicBezTo>
                  <a:cubicBezTo>
                    <a:pt x="1" y="631"/>
                    <a:pt x="271" y="823"/>
                    <a:pt x="597" y="823"/>
                  </a:cubicBezTo>
                  <a:cubicBezTo>
                    <a:pt x="924" y="823"/>
                    <a:pt x="1183" y="631"/>
                    <a:pt x="1183" y="406"/>
                  </a:cubicBezTo>
                  <a:cubicBezTo>
                    <a:pt x="1183" y="181"/>
                    <a:pt x="924" y="1"/>
                    <a:pt x="5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1843592" y="1975555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8" y="1"/>
                  </a:moveTo>
                  <a:cubicBezTo>
                    <a:pt x="260" y="1"/>
                    <a:pt x="1" y="181"/>
                    <a:pt x="1" y="406"/>
                  </a:cubicBezTo>
                  <a:cubicBezTo>
                    <a:pt x="1" y="631"/>
                    <a:pt x="260" y="823"/>
                    <a:pt x="598" y="823"/>
                  </a:cubicBezTo>
                  <a:cubicBezTo>
                    <a:pt x="924" y="823"/>
                    <a:pt x="1183" y="631"/>
                    <a:pt x="1183" y="406"/>
                  </a:cubicBezTo>
                  <a:cubicBezTo>
                    <a:pt x="1183" y="181"/>
                    <a:pt x="924" y="1"/>
                    <a:pt x="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1477660" y="1871591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0"/>
                  </a:moveTo>
                  <a:cubicBezTo>
                    <a:pt x="9507" y="0"/>
                    <a:pt x="9400" y="31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4"/>
                    <a:pt x="226" y="5928"/>
                  </a:cubicBezTo>
                  <a:lnTo>
                    <a:pt x="5576" y="9081"/>
                  </a:lnTo>
                  <a:cubicBezTo>
                    <a:pt x="5694" y="9149"/>
                    <a:pt x="5824" y="9183"/>
                    <a:pt x="5952" y="9183"/>
                  </a:cubicBezTo>
                  <a:cubicBezTo>
                    <a:pt x="6080" y="9183"/>
                    <a:pt x="6207" y="9149"/>
                    <a:pt x="6319" y="9081"/>
                  </a:cubicBezTo>
                  <a:lnTo>
                    <a:pt x="15488" y="3742"/>
                  </a:lnTo>
                  <a:cubicBezTo>
                    <a:pt x="15645" y="3652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1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1477660" y="1870508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0"/>
                    <a:pt x="9496" y="0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5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1477660" y="1865198"/>
              <a:ext cx="546593" cy="320913"/>
            </a:xfrm>
            <a:custGeom>
              <a:avLst/>
              <a:gdLst/>
              <a:ahLst/>
              <a:cxnLst/>
              <a:rect l="l" t="t" r="r" b="b"/>
              <a:pathLst>
                <a:path w="15646" h="9186" extrusionOk="0">
                  <a:moveTo>
                    <a:pt x="9615" y="0"/>
                  </a:moveTo>
                  <a:cubicBezTo>
                    <a:pt x="9507" y="0"/>
                    <a:pt x="9400" y="28"/>
                    <a:pt x="9304" y="85"/>
                  </a:cubicBezTo>
                  <a:lnTo>
                    <a:pt x="226" y="5345"/>
                  </a:lnTo>
                  <a:cubicBezTo>
                    <a:pt x="1" y="5480"/>
                    <a:pt x="1" y="5795"/>
                    <a:pt x="226" y="5930"/>
                  </a:cubicBezTo>
                  <a:lnTo>
                    <a:pt x="5576" y="9084"/>
                  </a:lnTo>
                  <a:cubicBezTo>
                    <a:pt x="5694" y="9152"/>
                    <a:pt x="5824" y="9185"/>
                    <a:pt x="5952" y="9185"/>
                  </a:cubicBezTo>
                  <a:cubicBezTo>
                    <a:pt x="6080" y="9185"/>
                    <a:pt x="6207" y="9152"/>
                    <a:pt x="6319" y="9084"/>
                  </a:cubicBezTo>
                  <a:lnTo>
                    <a:pt x="15488" y="3745"/>
                  </a:lnTo>
                  <a:cubicBezTo>
                    <a:pt x="15645" y="3655"/>
                    <a:pt x="15645" y="3430"/>
                    <a:pt x="15488" y="3340"/>
                  </a:cubicBezTo>
                  <a:lnTo>
                    <a:pt x="9935" y="85"/>
                  </a:lnTo>
                  <a:cubicBezTo>
                    <a:pt x="9834" y="28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1477660" y="1864220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8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13"/>
                  </a:lnTo>
                  <a:cubicBezTo>
                    <a:pt x="9732" y="0"/>
                    <a:pt x="9496" y="0"/>
                    <a:pt x="9304" y="113"/>
                  </a:cubicBezTo>
                  <a:lnTo>
                    <a:pt x="226" y="5373"/>
                  </a:lnTo>
                  <a:cubicBezTo>
                    <a:pt x="1" y="5508"/>
                    <a:pt x="1" y="5823"/>
                    <a:pt x="226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1531178" y="1898036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extrusionOk="0">
                  <a:moveTo>
                    <a:pt x="8752" y="1"/>
                  </a:moveTo>
                  <a:cubicBezTo>
                    <a:pt x="8628" y="170"/>
                    <a:pt x="8380" y="282"/>
                    <a:pt x="8088" y="282"/>
                  </a:cubicBezTo>
                  <a:cubicBezTo>
                    <a:pt x="7806" y="282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0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2"/>
                    <a:pt x="12311" y="2276"/>
                    <a:pt x="12469" y="2175"/>
                  </a:cubicBezTo>
                  <a:lnTo>
                    <a:pt x="8752" y="1"/>
                  </a:ln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1531178" y="1898036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fill="none" extrusionOk="0">
                  <a:moveTo>
                    <a:pt x="12199" y="2580"/>
                  </a:moveTo>
                  <a:cubicBezTo>
                    <a:pt x="12199" y="2422"/>
                    <a:pt x="12311" y="2276"/>
                    <a:pt x="12469" y="2175"/>
                  </a:cubicBezTo>
                  <a:lnTo>
                    <a:pt x="8752" y="1"/>
                  </a:lnTo>
                  <a:cubicBezTo>
                    <a:pt x="8628" y="170"/>
                    <a:pt x="8380" y="282"/>
                    <a:pt x="8088" y="282"/>
                  </a:cubicBezTo>
                  <a:cubicBezTo>
                    <a:pt x="7806" y="282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0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1671647" y="1958262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1"/>
                  </a:cubicBezTo>
                  <a:cubicBezTo>
                    <a:pt x="4911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1671647" y="1958262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fill="none" extrusionOk="0">
                  <a:moveTo>
                    <a:pt x="4911" y="1701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11" y="766"/>
                    <a:pt x="4911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1694878" y="1984602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0" y="1"/>
                  </a:moveTo>
                  <a:lnTo>
                    <a:pt x="68" y="113"/>
                  </a:lnTo>
                  <a:lnTo>
                    <a:pt x="282" y="237"/>
                  </a:lnTo>
                  <a:cubicBezTo>
                    <a:pt x="90" y="339"/>
                    <a:pt x="0" y="451"/>
                    <a:pt x="11" y="553"/>
                  </a:cubicBezTo>
                  <a:cubicBezTo>
                    <a:pt x="11" y="665"/>
                    <a:pt x="124" y="778"/>
                    <a:pt x="327" y="890"/>
                  </a:cubicBezTo>
                  <a:cubicBezTo>
                    <a:pt x="462" y="969"/>
                    <a:pt x="608" y="1026"/>
                    <a:pt x="777" y="1071"/>
                  </a:cubicBezTo>
                  <a:cubicBezTo>
                    <a:pt x="935" y="1104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5"/>
                    <a:pt x="2523" y="1251"/>
                    <a:pt x="2681" y="1330"/>
                  </a:cubicBezTo>
                  <a:cubicBezTo>
                    <a:pt x="2737" y="1363"/>
                    <a:pt x="2771" y="1397"/>
                    <a:pt x="2782" y="1420"/>
                  </a:cubicBezTo>
                  <a:cubicBezTo>
                    <a:pt x="2793" y="1442"/>
                    <a:pt x="2782" y="1465"/>
                    <a:pt x="2737" y="1487"/>
                  </a:cubicBezTo>
                  <a:cubicBezTo>
                    <a:pt x="2709" y="1499"/>
                    <a:pt x="2684" y="1504"/>
                    <a:pt x="2657" y="1504"/>
                  </a:cubicBezTo>
                  <a:cubicBezTo>
                    <a:pt x="2630" y="1504"/>
                    <a:pt x="2602" y="1499"/>
                    <a:pt x="2568" y="1487"/>
                  </a:cubicBezTo>
                  <a:cubicBezTo>
                    <a:pt x="2512" y="1476"/>
                    <a:pt x="2399" y="1409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5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5"/>
                    <a:pt x="3030" y="1758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2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7"/>
                    <a:pt x="2714" y="721"/>
                  </a:cubicBezTo>
                  <a:cubicBezTo>
                    <a:pt x="2579" y="688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4"/>
                    <a:pt x="1376" y="674"/>
                  </a:cubicBezTo>
                  <a:cubicBezTo>
                    <a:pt x="1278" y="674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4"/>
                  </a:cubicBezTo>
                  <a:cubicBezTo>
                    <a:pt x="755" y="451"/>
                    <a:pt x="766" y="429"/>
                    <a:pt x="811" y="406"/>
                  </a:cubicBezTo>
                  <a:cubicBezTo>
                    <a:pt x="837" y="400"/>
                    <a:pt x="863" y="393"/>
                    <a:pt x="891" y="393"/>
                  </a:cubicBezTo>
                  <a:cubicBezTo>
                    <a:pt x="912" y="393"/>
                    <a:pt x="934" y="397"/>
                    <a:pt x="957" y="406"/>
                  </a:cubicBezTo>
                  <a:cubicBezTo>
                    <a:pt x="1014" y="417"/>
                    <a:pt x="1093" y="462"/>
                    <a:pt x="1216" y="519"/>
                  </a:cubicBezTo>
                  <a:lnTo>
                    <a:pt x="1329" y="586"/>
                  </a:lnTo>
                  <a:lnTo>
                    <a:pt x="1971" y="327"/>
                  </a:lnTo>
                  <a:cubicBezTo>
                    <a:pt x="1915" y="293"/>
                    <a:pt x="1881" y="271"/>
                    <a:pt x="1847" y="248"/>
                  </a:cubicBezTo>
                  <a:cubicBezTo>
                    <a:pt x="1644" y="136"/>
                    <a:pt x="1442" y="68"/>
                    <a:pt x="1228" y="46"/>
                  </a:cubicBezTo>
                  <a:cubicBezTo>
                    <a:pt x="1174" y="40"/>
                    <a:pt x="1121" y="37"/>
                    <a:pt x="1067" y="37"/>
                  </a:cubicBezTo>
                  <a:cubicBezTo>
                    <a:pt x="906" y="37"/>
                    <a:pt x="743" y="63"/>
                    <a:pt x="574" y="113"/>
                  </a:cubicBezTo>
                  <a:lnTo>
                    <a:pt x="3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1694878" y="1984602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1" y="327"/>
                  </a:moveTo>
                  <a:lnTo>
                    <a:pt x="1329" y="586"/>
                  </a:lnTo>
                  <a:lnTo>
                    <a:pt x="1216" y="519"/>
                  </a:lnTo>
                  <a:cubicBezTo>
                    <a:pt x="1093" y="462"/>
                    <a:pt x="1014" y="417"/>
                    <a:pt x="957" y="406"/>
                  </a:cubicBezTo>
                  <a:cubicBezTo>
                    <a:pt x="901" y="384"/>
                    <a:pt x="856" y="395"/>
                    <a:pt x="811" y="406"/>
                  </a:cubicBezTo>
                  <a:cubicBezTo>
                    <a:pt x="766" y="429"/>
                    <a:pt x="755" y="451"/>
                    <a:pt x="766" y="474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6"/>
                    <a:pt x="1442" y="676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8"/>
                    <a:pt x="2714" y="721"/>
                  </a:cubicBezTo>
                  <a:cubicBezTo>
                    <a:pt x="2861" y="767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2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8"/>
                  </a:lnTo>
                  <a:cubicBezTo>
                    <a:pt x="2838" y="1814"/>
                    <a:pt x="2613" y="1837"/>
                    <a:pt x="2365" y="1825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9"/>
                    <a:pt x="2512" y="1476"/>
                    <a:pt x="2568" y="1487"/>
                  </a:cubicBezTo>
                  <a:cubicBezTo>
                    <a:pt x="2636" y="1510"/>
                    <a:pt x="2681" y="1510"/>
                    <a:pt x="2737" y="1487"/>
                  </a:cubicBezTo>
                  <a:cubicBezTo>
                    <a:pt x="2782" y="1465"/>
                    <a:pt x="2793" y="1442"/>
                    <a:pt x="2782" y="1420"/>
                  </a:cubicBezTo>
                  <a:cubicBezTo>
                    <a:pt x="2771" y="1397"/>
                    <a:pt x="2737" y="1363"/>
                    <a:pt x="2681" y="1330"/>
                  </a:cubicBezTo>
                  <a:cubicBezTo>
                    <a:pt x="2523" y="1251"/>
                    <a:pt x="2410" y="1195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4"/>
                    <a:pt x="777" y="1071"/>
                  </a:cubicBezTo>
                  <a:cubicBezTo>
                    <a:pt x="608" y="1026"/>
                    <a:pt x="462" y="969"/>
                    <a:pt x="327" y="890"/>
                  </a:cubicBezTo>
                  <a:cubicBezTo>
                    <a:pt x="124" y="778"/>
                    <a:pt x="11" y="665"/>
                    <a:pt x="11" y="553"/>
                  </a:cubicBezTo>
                  <a:cubicBezTo>
                    <a:pt x="0" y="451"/>
                    <a:pt x="90" y="339"/>
                    <a:pt x="282" y="237"/>
                  </a:cubicBezTo>
                  <a:lnTo>
                    <a:pt x="68" y="113"/>
                  </a:lnTo>
                  <a:lnTo>
                    <a:pt x="360" y="1"/>
                  </a:lnTo>
                  <a:lnTo>
                    <a:pt x="574" y="113"/>
                  </a:lnTo>
                  <a:cubicBezTo>
                    <a:pt x="800" y="46"/>
                    <a:pt x="1014" y="23"/>
                    <a:pt x="1228" y="46"/>
                  </a:cubicBezTo>
                  <a:cubicBezTo>
                    <a:pt x="1442" y="68"/>
                    <a:pt x="1644" y="136"/>
                    <a:pt x="1847" y="248"/>
                  </a:cubicBezTo>
                  <a:cubicBezTo>
                    <a:pt x="1881" y="271"/>
                    <a:pt x="1915" y="293"/>
                    <a:pt x="1971" y="32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1628364" y="2071553"/>
              <a:ext cx="41363" cy="28786"/>
            </a:xfrm>
            <a:custGeom>
              <a:avLst/>
              <a:gdLst/>
              <a:ahLst/>
              <a:cxnLst/>
              <a:rect l="l" t="t" r="r" b="b"/>
              <a:pathLst>
                <a:path w="1184" h="824" extrusionOk="0">
                  <a:moveTo>
                    <a:pt x="597" y="1"/>
                  </a:moveTo>
                  <a:cubicBezTo>
                    <a:pt x="271" y="1"/>
                    <a:pt x="1" y="181"/>
                    <a:pt x="1" y="406"/>
                  </a:cubicBezTo>
                  <a:cubicBezTo>
                    <a:pt x="1" y="632"/>
                    <a:pt x="271" y="823"/>
                    <a:pt x="597" y="823"/>
                  </a:cubicBezTo>
                  <a:cubicBezTo>
                    <a:pt x="924" y="823"/>
                    <a:pt x="1183" y="632"/>
                    <a:pt x="1183" y="406"/>
                  </a:cubicBezTo>
                  <a:cubicBezTo>
                    <a:pt x="1183" y="181"/>
                    <a:pt x="924" y="1"/>
                    <a:pt x="5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1843592" y="1946035"/>
              <a:ext cx="41363" cy="28786"/>
            </a:xfrm>
            <a:custGeom>
              <a:avLst/>
              <a:gdLst/>
              <a:ahLst/>
              <a:cxnLst/>
              <a:rect l="l" t="t" r="r" b="b"/>
              <a:pathLst>
                <a:path w="1184" h="824" extrusionOk="0">
                  <a:moveTo>
                    <a:pt x="598" y="1"/>
                  </a:moveTo>
                  <a:cubicBezTo>
                    <a:pt x="260" y="1"/>
                    <a:pt x="1" y="181"/>
                    <a:pt x="1" y="406"/>
                  </a:cubicBezTo>
                  <a:cubicBezTo>
                    <a:pt x="1" y="632"/>
                    <a:pt x="260" y="823"/>
                    <a:pt x="598" y="823"/>
                  </a:cubicBezTo>
                  <a:cubicBezTo>
                    <a:pt x="924" y="823"/>
                    <a:pt x="1183" y="632"/>
                    <a:pt x="1183" y="406"/>
                  </a:cubicBezTo>
                  <a:cubicBezTo>
                    <a:pt x="1183" y="181"/>
                    <a:pt x="924" y="1"/>
                    <a:pt x="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1477660" y="1842072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1"/>
                  </a:moveTo>
                  <a:cubicBezTo>
                    <a:pt x="9507" y="1"/>
                    <a:pt x="9400" y="32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4"/>
                    <a:pt x="226" y="5928"/>
                  </a:cubicBezTo>
                  <a:lnTo>
                    <a:pt x="5576" y="9082"/>
                  </a:lnTo>
                  <a:cubicBezTo>
                    <a:pt x="5694" y="9149"/>
                    <a:pt x="5824" y="9183"/>
                    <a:pt x="5952" y="9183"/>
                  </a:cubicBezTo>
                  <a:cubicBezTo>
                    <a:pt x="6080" y="9183"/>
                    <a:pt x="6207" y="9149"/>
                    <a:pt x="6319" y="9082"/>
                  </a:cubicBezTo>
                  <a:lnTo>
                    <a:pt x="15488" y="3743"/>
                  </a:lnTo>
                  <a:cubicBezTo>
                    <a:pt x="15645" y="3653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2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1477660" y="1840989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3"/>
                  </a:lnTo>
                  <a:cubicBezTo>
                    <a:pt x="5813" y="9248"/>
                    <a:pt x="6094" y="9248"/>
                    <a:pt x="6319" y="9113"/>
                  </a:cubicBezTo>
                  <a:lnTo>
                    <a:pt x="15488" y="3774"/>
                  </a:lnTo>
                  <a:cubicBezTo>
                    <a:pt x="15645" y="3684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1"/>
                    <a:pt x="9496" y="1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5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1477660" y="1835679"/>
              <a:ext cx="546593" cy="320913"/>
            </a:xfrm>
            <a:custGeom>
              <a:avLst/>
              <a:gdLst/>
              <a:ahLst/>
              <a:cxnLst/>
              <a:rect l="l" t="t" r="r" b="b"/>
              <a:pathLst>
                <a:path w="15646" h="9186" extrusionOk="0">
                  <a:moveTo>
                    <a:pt x="9615" y="1"/>
                  </a:moveTo>
                  <a:cubicBezTo>
                    <a:pt x="9507" y="1"/>
                    <a:pt x="9400" y="29"/>
                    <a:pt x="9304" y="85"/>
                  </a:cubicBezTo>
                  <a:lnTo>
                    <a:pt x="226" y="5345"/>
                  </a:lnTo>
                  <a:cubicBezTo>
                    <a:pt x="1" y="5480"/>
                    <a:pt x="1" y="5795"/>
                    <a:pt x="226" y="5931"/>
                  </a:cubicBezTo>
                  <a:lnTo>
                    <a:pt x="5576" y="9084"/>
                  </a:lnTo>
                  <a:cubicBezTo>
                    <a:pt x="5694" y="9152"/>
                    <a:pt x="5824" y="9186"/>
                    <a:pt x="5952" y="9186"/>
                  </a:cubicBezTo>
                  <a:cubicBezTo>
                    <a:pt x="6080" y="9186"/>
                    <a:pt x="6207" y="9152"/>
                    <a:pt x="6319" y="9084"/>
                  </a:cubicBezTo>
                  <a:lnTo>
                    <a:pt x="15488" y="3746"/>
                  </a:lnTo>
                  <a:cubicBezTo>
                    <a:pt x="15645" y="3655"/>
                    <a:pt x="15645" y="3430"/>
                    <a:pt x="15488" y="3340"/>
                  </a:cubicBezTo>
                  <a:lnTo>
                    <a:pt x="9935" y="85"/>
                  </a:lnTo>
                  <a:cubicBezTo>
                    <a:pt x="9834" y="29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1477660" y="1834701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4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13"/>
                  </a:lnTo>
                  <a:cubicBezTo>
                    <a:pt x="9732" y="0"/>
                    <a:pt x="9496" y="0"/>
                    <a:pt x="9304" y="113"/>
                  </a:cubicBezTo>
                  <a:lnTo>
                    <a:pt x="226" y="5373"/>
                  </a:lnTo>
                  <a:cubicBezTo>
                    <a:pt x="1" y="5508"/>
                    <a:pt x="1" y="5823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1531178" y="1868517"/>
              <a:ext cx="437980" cy="255829"/>
            </a:xfrm>
            <a:custGeom>
              <a:avLst/>
              <a:gdLst/>
              <a:ahLst/>
              <a:cxnLst/>
              <a:rect l="l" t="t" r="r" b="b"/>
              <a:pathLst>
                <a:path w="12537" h="7323" extrusionOk="0">
                  <a:moveTo>
                    <a:pt x="8752" y="1"/>
                  </a:moveTo>
                  <a:cubicBezTo>
                    <a:pt x="8628" y="170"/>
                    <a:pt x="8380" y="283"/>
                    <a:pt x="8088" y="283"/>
                  </a:cubicBezTo>
                  <a:cubicBezTo>
                    <a:pt x="7806" y="283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1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20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3"/>
                    <a:pt x="12311" y="2276"/>
                    <a:pt x="12469" y="2175"/>
                  </a:cubicBezTo>
                  <a:lnTo>
                    <a:pt x="87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1531178" y="1868517"/>
              <a:ext cx="437980" cy="255829"/>
            </a:xfrm>
            <a:custGeom>
              <a:avLst/>
              <a:gdLst/>
              <a:ahLst/>
              <a:cxnLst/>
              <a:rect l="l" t="t" r="r" b="b"/>
              <a:pathLst>
                <a:path w="12537" h="7323" fill="none" extrusionOk="0">
                  <a:moveTo>
                    <a:pt x="12199" y="2580"/>
                  </a:moveTo>
                  <a:cubicBezTo>
                    <a:pt x="12199" y="2423"/>
                    <a:pt x="12311" y="2276"/>
                    <a:pt x="12469" y="2175"/>
                  </a:cubicBezTo>
                  <a:lnTo>
                    <a:pt x="8752" y="1"/>
                  </a:lnTo>
                  <a:cubicBezTo>
                    <a:pt x="8628" y="170"/>
                    <a:pt x="8380" y="283"/>
                    <a:pt x="8088" y="283"/>
                  </a:cubicBezTo>
                  <a:cubicBezTo>
                    <a:pt x="7806" y="283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1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20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1671647" y="1928743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1"/>
                  </a:cubicBezTo>
                  <a:cubicBezTo>
                    <a:pt x="4911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1671647" y="1928743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fill="none" extrusionOk="0">
                  <a:moveTo>
                    <a:pt x="4911" y="1701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11" y="766"/>
                    <a:pt x="4911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1694878" y="1955083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0" y="1"/>
                  </a:moveTo>
                  <a:lnTo>
                    <a:pt x="68" y="114"/>
                  </a:lnTo>
                  <a:lnTo>
                    <a:pt x="282" y="237"/>
                  </a:lnTo>
                  <a:cubicBezTo>
                    <a:pt x="90" y="339"/>
                    <a:pt x="0" y="451"/>
                    <a:pt x="11" y="553"/>
                  </a:cubicBezTo>
                  <a:cubicBezTo>
                    <a:pt x="11" y="665"/>
                    <a:pt x="124" y="778"/>
                    <a:pt x="327" y="891"/>
                  </a:cubicBezTo>
                  <a:cubicBezTo>
                    <a:pt x="462" y="970"/>
                    <a:pt x="608" y="1026"/>
                    <a:pt x="777" y="1071"/>
                  </a:cubicBezTo>
                  <a:cubicBezTo>
                    <a:pt x="935" y="1105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5"/>
                    <a:pt x="2523" y="1251"/>
                    <a:pt x="2681" y="1330"/>
                  </a:cubicBezTo>
                  <a:cubicBezTo>
                    <a:pt x="2737" y="1364"/>
                    <a:pt x="2771" y="1398"/>
                    <a:pt x="2782" y="1420"/>
                  </a:cubicBezTo>
                  <a:cubicBezTo>
                    <a:pt x="2793" y="1443"/>
                    <a:pt x="2782" y="1465"/>
                    <a:pt x="2737" y="1488"/>
                  </a:cubicBezTo>
                  <a:cubicBezTo>
                    <a:pt x="2709" y="1499"/>
                    <a:pt x="2684" y="1505"/>
                    <a:pt x="2657" y="1505"/>
                  </a:cubicBezTo>
                  <a:cubicBezTo>
                    <a:pt x="2630" y="1505"/>
                    <a:pt x="2602" y="1499"/>
                    <a:pt x="2568" y="1488"/>
                  </a:cubicBezTo>
                  <a:cubicBezTo>
                    <a:pt x="2512" y="1476"/>
                    <a:pt x="2399" y="1409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6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5"/>
                    <a:pt x="3030" y="1758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3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7"/>
                    <a:pt x="2714" y="722"/>
                  </a:cubicBezTo>
                  <a:cubicBezTo>
                    <a:pt x="2579" y="688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4"/>
                    <a:pt x="1376" y="674"/>
                  </a:cubicBezTo>
                  <a:cubicBezTo>
                    <a:pt x="1278" y="674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4"/>
                  </a:cubicBezTo>
                  <a:cubicBezTo>
                    <a:pt x="755" y="451"/>
                    <a:pt x="766" y="429"/>
                    <a:pt x="811" y="406"/>
                  </a:cubicBezTo>
                  <a:cubicBezTo>
                    <a:pt x="837" y="400"/>
                    <a:pt x="863" y="393"/>
                    <a:pt x="891" y="393"/>
                  </a:cubicBezTo>
                  <a:cubicBezTo>
                    <a:pt x="912" y="393"/>
                    <a:pt x="934" y="397"/>
                    <a:pt x="957" y="406"/>
                  </a:cubicBezTo>
                  <a:cubicBezTo>
                    <a:pt x="1014" y="418"/>
                    <a:pt x="1093" y="463"/>
                    <a:pt x="1216" y="519"/>
                  </a:cubicBezTo>
                  <a:lnTo>
                    <a:pt x="1329" y="587"/>
                  </a:lnTo>
                  <a:lnTo>
                    <a:pt x="1971" y="328"/>
                  </a:lnTo>
                  <a:cubicBezTo>
                    <a:pt x="1915" y="294"/>
                    <a:pt x="1881" y="271"/>
                    <a:pt x="1847" y="249"/>
                  </a:cubicBezTo>
                  <a:cubicBezTo>
                    <a:pt x="1644" y="136"/>
                    <a:pt x="1442" y="68"/>
                    <a:pt x="1228" y="46"/>
                  </a:cubicBezTo>
                  <a:cubicBezTo>
                    <a:pt x="1174" y="40"/>
                    <a:pt x="1121" y="38"/>
                    <a:pt x="1067" y="38"/>
                  </a:cubicBezTo>
                  <a:cubicBezTo>
                    <a:pt x="906" y="38"/>
                    <a:pt x="743" y="63"/>
                    <a:pt x="574" y="114"/>
                  </a:cubicBezTo>
                  <a:lnTo>
                    <a:pt x="3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1694878" y="1955083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1" y="328"/>
                  </a:moveTo>
                  <a:lnTo>
                    <a:pt x="1329" y="587"/>
                  </a:lnTo>
                  <a:lnTo>
                    <a:pt x="1216" y="519"/>
                  </a:lnTo>
                  <a:cubicBezTo>
                    <a:pt x="1093" y="463"/>
                    <a:pt x="1014" y="418"/>
                    <a:pt x="957" y="406"/>
                  </a:cubicBezTo>
                  <a:cubicBezTo>
                    <a:pt x="901" y="384"/>
                    <a:pt x="856" y="395"/>
                    <a:pt x="811" y="406"/>
                  </a:cubicBezTo>
                  <a:cubicBezTo>
                    <a:pt x="766" y="429"/>
                    <a:pt x="755" y="451"/>
                    <a:pt x="766" y="474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7"/>
                    <a:pt x="1442" y="677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8"/>
                    <a:pt x="2714" y="722"/>
                  </a:cubicBezTo>
                  <a:cubicBezTo>
                    <a:pt x="2861" y="767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3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8"/>
                  </a:lnTo>
                  <a:cubicBezTo>
                    <a:pt x="2838" y="1814"/>
                    <a:pt x="2613" y="1837"/>
                    <a:pt x="2365" y="1826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9"/>
                    <a:pt x="2512" y="1476"/>
                    <a:pt x="2568" y="1488"/>
                  </a:cubicBezTo>
                  <a:cubicBezTo>
                    <a:pt x="2636" y="1510"/>
                    <a:pt x="2681" y="1510"/>
                    <a:pt x="2737" y="1488"/>
                  </a:cubicBezTo>
                  <a:cubicBezTo>
                    <a:pt x="2782" y="1465"/>
                    <a:pt x="2793" y="1443"/>
                    <a:pt x="2782" y="1420"/>
                  </a:cubicBezTo>
                  <a:cubicBezTo>
                    <a:pt x="2771" y="1398"/>
                    <a:pt x="2737" y="1364"/>
                    <a:pt x="2681" y="1330"/>
                  </a:cubicBezTo>
                  <a:cubicBezTo>
                    <a:pt x="2523" y="1251"/>
                    <a:pt x="2410" y="1195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5"/>
                    <a:pt x="777" y="1071"/>
                  </a:cubicBezTo>
                  <a:cubicBezTo>
                    <a:pt x="608" y="1026"/>
                    <a:pt x="462" y="970"/>
                    <a:pt x="327" y="891"/>
                  </a:cubicBezTo>
                  <a:cubicBezTo>
                    <a:pt x="124" y="778"/>
                    <a:pt x="11" y="665"/>
                    <a:pt x="11" y="553"/>
                  </a:cubicBezTo>
                  <a:cubicBezTo>
                    <a:pt x="0" y="451"/>
                    <a:pt x="90" y="339"/>
                    <a:pt x="282" y="237"/>
                  </a:cubicBezTo>
                  <a:lnTo>
                    <a:pt x="68" y="114"/>
                  </a:lnTo>
                  <a:lnTo>
                    <a:pt x="360" y="1"/>
                  </a:lnTo>
                  <a:lnTo>
                    <a:pt x="574" y="114"/>
                  </a:lnTo>
                  <a:cubicBezTo>
                    <a:pt x="800" y="46"/>
                    <a:pt x="1014" y="23"/>
                    <a:pt x="1228" y="46"/>
                  </a:cubicBezTo>
                  <a:cubicBezTo>
                    <a:pt x="1442" y="68"/>
                    <a:pt x="1644" y="136"/>
                    <a:pt x="1847" y="249"/>
                  </a:cubicBezTo>
                  <a:cubicBezTo>
                    <a:pt x="1881" y="271"/>
                    <a:pt x="1915" y="294"/>
                    <a:pt x="1971" y="32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1628364" y="2042069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7" y="0"/>
                  </a:moveTo>
                  <a:cubicBezTo>
                    <a:pt x="271" y="0"/>
                    <a:pt x="1" y="180"/>
                    <a:pt x="1" y="406"/>
                  </a:cubicBezTo>
                  <a:cubicBezTo>
                    <a:pt x="1" y="631"/>
                    <a:pt x="271" y="822"/>
                    <a:pt x="597" y="822"/>
                  </a:cubicBezTo>
                  <a:cubicBezTo>
                    <a:pt x="924" y="822"/>
                    <a:pt x="1183" y="631"/>
                    <a:pt x="1183" y="406"/>
                  </a:cubicBezTo>
                  <a:cubicBezTo>
                    <a:pt x="1183" y="180"/>
                    <a:pt x="924" y="0"/>
                    <a:pt x="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1843592" y="1916551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8" y="0"/>
                  </a:moveTo>
                  <a:cubicBezTo>
                    <a:pt x="260" y="0"/>
                    <a:pt x="1" y="180"/>
                    <a:pt x="1" y="406"/>
                  </a:cubicBezTo>
                  <a:cubicBezTo>
                    <a:pt x="1" y="631"/>
                    <a:pt x="260" y="822"/>
                    <a:pt x="598" y="822"/>
                  </a:cubicBezTo>
                  <a:cubicBezTo>
                    <a:pt x="924" y="822"/>
                    <a:pt x="1183" y="631"/>
                    <a:pt x="1183" y="406"/>
                  </a:cubicBezTo>
                  <a:cubicBezTo>
                    <a:pt x="1183" y="180"/>
                    <a:pt x="924" y="0"/>
                    <a:pt x="5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" name="Google Shape;963;p33"/>
          <p:cNvGrpSpPr/>
          <p:nvPr/>
        </p:nvGrpSpPr>
        <p:grpSpPr>
          <a:xfrm>
            <a:off x="1051028" y="1240410"/>
            <a:ext cx="1226139" cy="1052197"/>
            <a:chOff x="3337647" y="-19723"/>
            <a:chExt cx="543453" cy="466358"/>
          </a:xfrm>
        </p:grpSpPr>
        <p:grpSp>
          <p:nvGrpSpPr>
            <p:cNvPr id="964" name="Google Shape;964;p33"/>
            <p:cNvGrpSpPr/>
            <p:nvPr/>
          </p:nvGrpSpPr>
          <p:grpSpPr>
            <a:xfrm>
              <a:off x="3337647" y="-19723"/>
              <a:ext cx="543453" cy="466358"/>
              <a:chOff x="3670072" y="965127"/>
              <a:chExt cx="543453" cy="466358"/>
            </a:xfrm>
          </p:grpSpPr>
          <p:sp>
            <p:nvSpPr>
              <p:cNvPr id="965" name="Google Shape;965;p33"/>
              <p:cNvSpPr/>
              <p:nvPr/>
            </p:nvSpPr>
            <p:spPr>
              <a:xfrm>
                <a:off x="3670077" y="1171687"/>
                <a:ext cx="543449" cy="259798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6748" extrusionOk="0">
                    <a:moveTo>
                      <a:pt x="23" y="1"/>
                    </a:moveTo>
                    <a:cubicBezTo>
                      <a:pt x="35" y="46"/>
                      <a:pt x="35" y="80"/>
                      <a:pt x="46" y="125"/>
                    </a:cubicBezTo>
                    <a:cubicBezTo>
                      <a:pt x="12" y="249"/>
                      <a:pt x="1" y="372"/>
                      <a:pt x="1" y="508"/>
                    </a:cubicBezTo>
                    <a:cubicBezTo>
                      <a:pt x="1" y="586"/>
                      <a:pt x="1" y="654"/>
                      <a:pt x="12" y="733"/>
                    </a:cubicBezTo>
                    <a:lnTo>
                      <a:pt x="1" y="1397"/>
                    </a:lnTo>
                    <a:cubicBezTo>
                      <a:pt x="1" y="1454"/>
                      <a:pt x="1" y="1499"/>
                      <a:pt x="1" y="1544"/>
                    </a:cubicBezTo>
                    <a:cubicBezTo>
                      <a:pt x="1" y="1916"/>
                      <a:pt x="125" y="2265"/>
                      <a:pt x="361" y="2569"/>
                    </a:cubicBezTo>
                    <a:cubicBezTo>
                      <a:pt x="372" y="2580"/>
                      <a:pt x="384" y="2591"/>
                      <a:pt x="395" y="2614"/>
                    </a:cubicBezTo>
                    <a:cubicBezTo>
                      <a:pt x="936" y="3290"/>
                      <a:pt x="1983" y="3740"/>
                      <a:pt x="3177" y="3740"/>
                    </a:cubicBezTo>
                    <a:cubicBezTo>
                      <a:pt x="3898" y="3740"/>
                      <a:pt x="4551" y="3582"/>
                      <a:pt x="5092" y="3301"/>
                    </a:cubicBezTo>
                    <a:lnTo>
                      <a:pt x="5092" y="3301"/>
                    </a:lnTo>
                    <a:cubicBezTo>
                      <a:pt x="5081" y="3368"/>
                      <a:pt x="5069" y="3436"/>
                      <a:pt x="5069" y="3504"/>
                    </a:cubicBezTo>
                    <a:cubicBezTo>
                      <a:pt x="5069" y="3582"/>
                      <a:pt x="5081" y="3661"/>
                      <a:pt x="5092" y="3740"/>
                    </a:cubicBezTo>
                    <a:lnTo>
                      <a:pt x="5081" y="4405"/>
                    </a:lnTo>
                    <a:cubicBezTo>
                      <a:pt x="5081" y="4450"/>
                      <a:pt x="5069" y="4506"/>
                      <a:pt x="5069" y="4551"/>
                    </a:cubicBezTo>
                    <a:cubicBezTo>
                      <a:pt x="5069" y="4698"/>
                      <a:pt x="5092" y="4844"/>
                      <a:pt x="5137" y="4990"/>
                    </a:cubicBezTo>
                    <a:cubicBezTo>
                      <a:pt x="5430" y="5993"/>
                      <a:pt x="6714" y="6747"/>
                      <a:pt x="8257" y="6747"/>
                    </a:cubicBezTo>
                    <a:cubicBezTo>
                      <a:pt x="9000" y="6747"/>
                      <a:pt x="9687" y="6567"/>
                      <a:pt x="10239" y="6274"/>
                    </a:cubicBezTo>
                    <a:cubicBezTo>
                      <a:pt x="10262" y="6252"/>
                      <a:pt x="10295" y="6241"/>
                      <a:pt x="10318" y="6218"/>
                    </a:cubicBezTo>
                    <a:cubicBezTo>
                      <a:pt x="10611" y="6049"/>
                      <a:pt x="10847" y="5846"/>
                      <a:pt x="11039" y="5610"/>
                    </a:cubicBezTo>
                    <a:cubicBezTo>
                      <a:pt x="11050" y="5599"/>
                      <a:pt x="11061" y="5587"/>
                      <a:pt x="11073" y="5576"/>
                    </a:cubicBezTo>
                    <a:cubicBezTo>
                      <a:pt x="11208" y="5396"/>
                      <a:pt x="11309" y="5193"/>
                      <a:pt x="11365" y="4990"/>
                    </a:cubicBezTo>
                    <a:cubicBezTo>
                      <a:pt x="11411" y="4844"/>
                      <a:pt x="11433" y="4698"/>
                      <a:pt x="11433" y="4551"/>
                    </a:cubicBezTo>
                    <a:lnTo>
                      <a:pt x="11433" y="4258"/>
                    </a:lnTo>
                    <a:cubicBezTo>
                      <a:pt x="11726" y="4326"/>
                      <a:pt x="12041" y="4360"/>
                      <a:pt x="12368" y="4360"/>
                    </a:cubicBezTo>
                    <a:cubicBezTo>
                      <a:pt x="13123" y="4360"/>
                      <a:pt x="13810" y="4179"/>
                      <a:pt x="14350" y="3875"/>
                    </a:cubicBezTo>
                    <a:cubicBezTo>
                      <a:pt x="14384" y="3864"/>
                      <a:pt x="14407" y="3842"/>
                      <a:pt x="14440" y="3830"/>
                    </a:cubicBezTo>
                    <a:cubicBezTo>
                      <a:pt x="14722" y="3661"/>
                      <a:pt x="14970" y="3447"/>
                      <a:pt x="15150" y="3222"/>
                    </a:cubicBezTo>
                    <a:cubicBezTo>
                      <a:pt x="15161" y="3211"/>
                      <a:pt x="15172" y="3188"/>
                      <a:pt x="15184" y="3177"/>
                    </a:cubicBezTo>
                    <a:cubicBezTo>
                      <a:pt x="15319" y="2997"/>
                      <a:pt x="15432" y="2805"/>
                      <a:pt x="15488" y="2603"/>
                    </a:cubicBezTo>
                    <a:cubicBezTo>
                      <a:pt x="15533" y="2456"/>
                      <a:pt x="15555" y="2310"/>
                      <a:pt x="15555" y="2152"/>
                    </a:cubicBezTo>
                    <a:lnTo>
                      <a:pt x="15555" y="1116"/>
                    </a:lnTo>
                    <a:cubicBezTo>
                      <a:pt x="15555" y="981"/>
                      <a:pt x="15533" y="857"/>
                      <a:pt x="15499" y="733"/>
                    </a:cubicBezTo>
                    <a:cubicBezTo>
                      <a:pt x="15533" y="609"/>
                      <a:pt x="15555" y="485"/>
                      <a:pt x="15555" y="350"/>
                    </a:cubicBezTo>
                    <a:lnTo>
                      <a:pt x="15555" y="1"/>
                    </a:lnTo>
                    <a:close/>
                  </a:path>
                </a:pathLst>
              </a:custGeom>
              <a:solidFill>
                <a:srgbClr val="000000">
                  <a:alpha val="126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3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lnTo>
                      <a:pt x="5981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3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3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fill="none" extrusionOk="0">
                    <a:moveTo>
                      <a:pt x="5981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3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3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64" y="3413"/>
                      <a:pt x="6364" y="2197"/>
                    </a:cubicBezTo>
                    <a:cubicBezTo>
                      <a:pt x="6364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3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3"/>
              <p:cNvSpPr/>
              <p:nvPr/>
            </p:nvSpPr>
            <p:spPr>
              <a:xfrm>
                <a:off x="4102903" y="127478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cubicBezTo>
                      <a:pt x="0" y="1003"/>
                      <a:pt x="0" y="981"/>
                      <a:pt x="0" y="947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3"/>
              <p:cNvSpPr/>
              <p:nvPr/>
            </p:nvSpPr>
            <p:spPr>
              <a:xfrm>
                <a:off x="4078100" y="127244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3"/>
              <p:cNvSpPr/>
              <p:nvPr/>
            </p:nvSpPr>
            <p:spPr>
              <a:xfrm>
                <a:off x="4055288" y="126730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3"/>
              <p:cNvSpPr/>
              <p:nvPr/>
            </p:nvSpPr>
            <p:spPr>
              <a:xfrm>
                <a:off x="4034048" y="125864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3"/>
              <p:cNvSpPr/>
              <p:nvPr/>
            </p:nvSpPr>
            <p:spPr>
              <a:xfrm>
                <a:off x="4016337" y="124645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3"/>
              <p:cNvSpPr/>
              <p:nvPr/>
            </p:nvSpPr>
            <p:spPr>
              <a:xfrm>
                <a:off x="3999813" y="122639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3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23" y="2647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3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3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37"/>
                    </a:lnTo>
                    <a:cubicBezTo>
                      <a:pt x="90" y="350"/>
                      <a:pt x="0" y="451"/>
                      <a:pt x="11" y="564"/>
                    </a:cubicBezTo>
                    <a:cubicBezTo>
                      <a:pt x="11" y="665"/>
                      <a:pt x="124" y="778"/>
                      <a:pt x="327" y="891"/>
                    </a:cubicBezTo>
                    <a:cubicBezTo>
                      <a:pt x="462" y="969"/>
                      <a:pt x="620" y="1026"/>
                      <a:pt x="777" y="1071"/>
                    </a:cubicBezTo>
                    <a:cubicBezTo>
                      <a:pt x="935" y="1105"/>
                      <a:pt x="1081" y="1138"/>
                      <a:pt x="1216" y="1138"/>
                    </a:cubicBezTo>
                    <a:cubicBezTo>
                      <a:pt x="1352" y="1138"/>
                      <a:pt x="1577" y="1138"/>
                      <a:pt x="1904" y="1127"/>
                    </a:cubicBezTo>
                    <a:cubicBezTo>
                      <a:pt x="2095" y="1127"/>
                      <a:pt x="2241" y="1138"/>
                      <a:pt x="2320" y="1161"/>
                    </a:cubicBezTo>
                    <a:cubicBezTo>
                      <a:pt x="2410" y="1195"/>
                      <a:pt x="2534" y="1251"/>
                      <a:pt x="2681" y="1330"/>
                    </a:cubicBezTo>
                    <a:cubicBezTo>
                      <a:pt x="2737" y="1364"/>
                      <a:pt x="2782" y="1397"/>
                      <a:pt x="2782" y="1420"/>
                    </a:cubicBezTo>
                    <a:cubicBezTo>
                      <a:pt x="2793" y="1454"/>
                      <a:pt x="2782" y="1476"/>
                      <a:pt x="2737" y="1487"/>
                    </a:cubicBezTo>
                    <a:cubicBezTo>
                      <a:pt x="2709" y="1499"/>
                      <a:pt x="2684" y="1504"/>
                      <a:pt x="2658" y="1504"/>
                    </a:cubicBezTo>
                    <a:cubicBezTo>
                      <a:pt x="2633" y="1504"/>
                      <a:pt x="2608" y="1499"/>
                      <a:pt x="2579" y="1487"/>
                    </a:cubicBezTo>
                    <a:cubicBezTo>
                      <a:pt x="2512" y="1476"/>
                      <a:pt x="2399" y="1409"/>
                      <a:pt x="2219" y="1307"/>
                    </a:cubicBezTo>
                    <a:lnTo>
                      <a:pt x="2050" y="1217"/>
                    </a:lnTo>
                    <a:lnTo>
                      <a:pt x="1408" y="1487"/>
                    </a:lnTo>
                    <a:lnTo>
                      <a:pt x="1543" y="1555"/>
                    </a:lnTo>
                    <a:cubicBezTo>
                      <a:pt x="1847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4" y="1834"/>
                      <a:pt x="2886" y="1809"/>
                      <a:pt x="3030" y="1758"/>
                    </a:cubicBezTo>
                    <a:lnTo>
                      <a:pt x="3289" y="1904"/>
                    </a:lnTo>
                    <a:lnTo>
                      <a:pt x="3582" y="1792"/>
                    </a:lnTo>
                    <a:lnTo>
                      <a:pt x="3334" y="1645"/>
                    </a:lnTo>
                    <a:cubicBezTo>
                      <a:pt x="3514" y="1533"/>
                      <a:pt x="3593" y="1420"/>
                      <a:pt x="3571" y="1296"/>
                    </a:cubicBezTo>
                    <a:cubicBezTo>
                      <a:pt x="3537" y="1172"/>
                      <a:pt x="3402" y="1048"/>
                      <a:pt x="3165" y="913"/>
                    </a:cubicBezTo>
                    <a:cubicBezTo>
                      <a:pt x="3007" y="834"/>
                      <a:pt x="2861" y="767"/>
                      <a:pt x="2726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3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5" y="671"/>
                      <a:pt x="1478" y="674"/>
                      <a:pt x="1380" y="674"/>
                    </a:cubicBezTo>
                    <a:cubicBezTo>
                      <a:pt x="1281" y="674"/>
                      <a:pt x="1211" y="671"/>
                      <a:pt x="1171" y="665"/>
                    </a:cubicBezTo>
                    <a:cubicBezTo>
                      <a:pt x="1081" y="665"/>
                      <a:pt x="991" y="631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7" y="404"/>
                      <a:pt x="868" y="399"/>
                      <a:pt x="897" y="399"/>
                    </a:cubicBezTo>
                    <a:cubicBezTo>
                      <a:pt x="918" y="399"/>
                      <a:pt x="939" y="402"/>
                      <a:pt x="957" y="406"/>
                    </a:cubicBezTo>
                    <a:cubicBezTo>
                      <a:pt x="1014" y="417"/>
                      <a:pt x="1093" y="463"/>
                      <a:pt x="1216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81" y="271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3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6" y="530"/>
                    </a:lnTo>
                    <a:cubicBezTo>
                      <a:pt x="1093" y="463"/>
                      <a:pt x="1014" y="417"/>
                      <a:pt x="957" y="406"/>
                    </a:cubicBezTo>
                    <a:cubicBezTo>
                      <a:pt x="912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31"/>
                      <a:pt x="1081" y="665"/>
                      <a:pt x="1171" y="665"/>
                    </a:cubicBezTo>
                    <a:cubicBezTo>
                      <a:pt x="1250" y="677"/>
                      <a:pt x="1453" y="677"/>
                      <a:pt x="1757" y="665"/>
                    </a:cubicBezTo>
                    <a:cubicBezTo>
                      <a:pt x="2027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26" y="733"/>
                    </a:cubicBezTo>
                    <a:cubicBezTo>
                      <a:pt x="2861" y="767"/>
                      <a:pt x="3007" y="834"/>
                      <a:pt x="3165" y="913"/>
                    </a:cubicBezTo>
                    <a:cubicBezTo>
                      <a:pt x="3402" y="1048"/>
                      <a:pt x="3537" y="1172"/>
                      <a:pt x="3571" y="1296"/>
                    </a:cubicBezTo>
                    <a:cubicBezTo>
                      <a:pt x="3593" y="1420"/>
                      <a:pt x="3514" y="1533"/>
                      <a:pt x="3334" y="1645"/>
                    </a:cubicBezTo>
                    <a:lnTo>
                      <a:pt x="3582" y="1792"/>
                    </a:lnTo>
                    <a:lnTo>
                      <a:pt x="3289" y="1904"/>
                    </a:lnTo>
                    <a:lnTo>
                      <a:pt x="3030" y="1758"/>
                    </a:lnTo>
                    <a:cubicBezTo>
                      <a:pt x="2838" y="1825"/>
                      <a:pt x="2613" y="1848"/>
                      <a:pt x="2365" y="1825"/>
                    </a:cubicBezTo>
                    <a:cubicBezTo>
                      <a:pt x="2118" y="1814"/>
                      <a:pt x="1847" y="1724"/>
                      <a:pt x="1543" y="1555"/>
                    </a:cubicBezTo>
                    <a:lnTo>
                      <a:pt x="1408" y="1487"/>
                    </a:lnTo>
                    <a:lnTo>
                      <a:pt x="2050" y="1217"/>
                    </a:lnTo>
                    <a:lnTo>
                      <a:pt x="2219" y="1307"/>
                    </a:lnTo>
                    <a:cubicBezTo>
                      <a:pt x="2399" y="1409"/>
                      <a:pt x="2512" y="1476"/>
                      <a:pt x="2579" y="1487"/>
                    </a:cubicBezTo>
                    <a:cubicBezTo>
                      <a:pt x="2636" y="1510"/>
                      <a:pt x="2681" y="1510"/>
                      <a:pt x="2737" y="1487"/>
                    </a:cubicBezTo>
                    <a:cubicBezTo>
                      <a:pt x="2782" y="1476"/>
                      <a:pt x="2793" y="1454"/>
                      <a:pt x="2782" y="1420"/>
                    </a:cubicBezTo>
                    <a:cubicBezTo>
                      <a:pt x="2782" y="1397"/>
                      <a:pt x="2737" y="1364"/>
                      <a:pt x="2681" y="1330"/>
                    </a:cubicBezTo>
                    <a:cubicBezTo>
                      <a:pt x="2534" y="1251"/>
                      <a:pt x="2410" y="1195"/>
                      <a:pt x="2320" y="1161"/>
                    </a:cubicBezTo>
                    <a:cubicBezTo>
                      <a:pt x="2241" y="1138"/>
                      <a:pt x="2095" y="1127"/>
                      <a:pt x="1904" y="1127"/>
                    </a:cubicBezTo>
                    <a:cubicBezTo>
                      <a:pt x="1577" y="1138"/>
                      <a:pt x="1352" y="1138"/>
                      <a:pt x="1216" y="1138"/>
                    </a:cubicBezTo>
                    <a:cubicBezTo>
                      <a:pt x="1081" y="1138"/>
                      <a:pt x="935" y="1105"/>
                      <a:pt x="777" y="1071"/>
                    </a:cubicBezTo>
                    <a:cubicBezTo>
                      <a:pt x="620" y="1026"/>
                      <a:pt x="462" y="969"/>
                      <a:pt x="327" y="891"/>
                    </a:cubicBezTo>
                    <a:cubicBezTo>
                      <a:pt x="124" y="778"/>
                      <a:pt x="11" y="665"/>
                      <a:pt x="11" y="564"/>
                    </a:cubicBezTo>
                    <a:cubicBezTo>
                      <a:pt x="0" y="451"/>
                      <a:pt x="90" y="350"/>
                      <a:pt x="282" y="237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3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7"/>
                    </a:cubicBezTo>
                    <a:cubicBezTo>
                      <a:pt x="6364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3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3"/>
                      <a:pt x="4934" y="4393"/>
                      <a:pt x="3177" y="4393"/>
                    </a:cubicBezTo>
                    <a:cubicBezTo>
                      <a:pt x="1420" y="4393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3"/>
              <p:cNvSpPr/>
              <p:nvPr/>
            </p:nvSpPr>
            <p:spPr>
              <a:xfrm>
                <a:off x="4102903" y="121144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0" y="958"/>
                    </a:cubicBez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3"/>
              <p:cNvSpPr/>
              <p:nvPr/>
            </p:nvSpPr>
            <p:spPr>
              <a:xfrm>
                <a:off x="4078100" y="1209490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3"/>
              <p:cNvSpPr/>
              <p:nvPr/>
            </p:nvSpPr>
            <p:spPr>
              <a:xfrm>
                <a:off x="4055288" y="1204354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3"/>
              <p:cNvSpPr/>
              <p:nvPr/>
            </p:nvSpPr>
            <p:spPr>
              <a:xfrm>
                <a:off x="4034048" y="119569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3"/>
              <p:cNvSpPr/>
              <p:nvPr/>
            </p:nvSpPr>
            <p:spPr>
              <a:xfrm>
                <a:off x="4016337" y="118349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3"/>
              <p:cNvSpPr/>
              <p:nvPr/>
            </p:nvSpPr>
            <p:spPr>
              <a:xfrm>
                <a:off x="3999813" y="116344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3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37"/>
                      <a:pt x="1104" y="3402"/>
                      <a:pt x="2456" y="3402"/>
                    </a:cubicBezTo>
                    <a:cubicBezTo>
                      <a:pt x="3819" y="3402"/>
                      <a:pt x="4923" y="2637"/>
                      <a:pt x="4923" y="1702"/>
                    </a:cubicBezTo>
                    <a:cubicBezTo>
                      <a:pt x="4923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3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fill="none" extrusionOk="0">
                    <a:moveTo>
                      <a:pt x="4923" y="1702"/>
                    </a:moveTo>
                    <a:cubicBezTo>
                      <a:pt x="4923" y="2637"/>
                      <a:pt x="3819" y="3402"/>
                      <a:pt x="2456" y="3402"/>
                    </a:cubicBezTo>
                    <a:cubicBezTo>
                      <a:pt x="1104" y="3402"/>
                      <a:pt x="1" y="2637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23" y="767"/>
                      <a:pt x="4923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3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90" y="350"/>
                      <a:pt x="0" y="462"/>
                      <a:pt x="11" y="564"/>
                    </a:cubicBezTo>
                    <a:cubicBezTo>
                      <a:pt x="11" y="676"/>
                      <a:pt x="124" y="789"/>
                      <a:pt x="327" y="901"/>
                    </a:cubicBezTo>
                    <a:cubicBezTo>
                      <a:pt x="462" y="980"/>
                      <a:pt x="620" y="1037"/>
                      <a:pt x="777" y="1082"/>
                    </a:cubicBezTo>
                    <a:cubicBezTo>
                      <a:pt x="935" y="1115"/>
                      <a:pt x="1081" y="1138"/>
                      <a:pt x="1216" y="1149"/>
                    </a:cubicBezTo>
                    <a:cubicBezTo>
                      <a:pt x="1352" y="1149"/>
                      <a:pt x="1577" y="1149"/>
                      <a:pt x="1904" y="1138"/>
                    </a:cubicBezTo>
                    <a:cubicBezTo>
                      <a:pt x="2095" y="1138"/>
                      <a:pt x="2241" y="1149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4"/>
                      <a:pt x="2782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10"/>
                      <a:pt x="2684" y="1515"/>
                      <a:pt x="2658" y="1515"/>
                    </a:cubicBezTo>
                    <a:cubicBezTo>
                      <a:pt x="2633" y="1515"/>
                      <a:pt x="2608" y="1510"/>
                      <a:pt x="2579" y="1498"/>
                    </a:cubicBezTo>
                    <a:cubicBezTo>
                      <a:pt x="2512" y="1487"/>
                      <a:pt x="2399" y="1420"/>
                      <a:pt x="2219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34" y="1656"/>
                    </a:lnTo>
                    <a:cubicBezTo>
                      <a:pt x="3514" y="1543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2"/>
                    </a:cubicBezTo>
                    <a:cubicBezTo>
                      <a:pt x="2579" y="699"/>
                      <a:pt x="2444" y="676"/>
                      <a:pt x="2332" y="665"/>
                    </a:cubicBezTo>
                    <a:cubicBezTo>
                      <a:pt x="2219" y="665"/>
                      <a:pt x="2027" y="665"/>
                      <a:pt x="1757" y="676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5"/>
                    </a:cubicBezTo>
                    <a:cubicBezTo>
                      <a:pt x="755" y="462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8"/>
                      <a:pt x="1093" y="473"/>
                      <a:pt x="1216" y="530"/>
                    </a:cubicBezTo>
                    <a:lnTo>
                      <a:pt x="1329" y="597"/>
                    </a:lnTo>
                    <a:lnTo>
                      <a:pt x="1971" y="338"/>
                    </a:lnTo>
                    <a:cubicBezTo>
                      <a:pt x="1915" y="304"/>
                      <a:pt x="1881" y="282"/>
                      <a:pt x="1847" y="259"/>
                    </a:cubicBezTo>
                    <a:cubicBezTo>
                      <a:pt x="1644" y="147"/>
                      <a:pt x="1442" y="79"/>
                      <a:pt x="1228" y="57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3" y="74"/>
                      <a:pt x="574" y="124"/>
                    </a:cubicBezTo>
                    <a:lnTo>
                      <a:pt x="3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3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8"/>
                    </a:moveTo>
                    <a:lnTo>
                      <a:pt x="1329" y="597"/>
                    </a:lnTo>
                    <a:lnTo>
                      <a:pt x="1216" y="530"/>
                    </a:lnTo>
                    <a:cubicBezTo>
                      <a:pt x="1093" y="473"/>
                      <a:pt x="1014" y="428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2"/>
                      <a:pt x="766" y="485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6"/>
                    </a:cubicBezTo>
                    <a:cubicBezTo>
                      <a:pt x="1250" y="687"/>
                      <a:pt x="1453" y="687"/>
                      <a:pt x="1757" y="676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6"/>
                      <a:pt x="2579" y="699"/>
                      <a:pt x="2726" y="732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3"/>
                      <a:pt x="3334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6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8"/>
                    </a:lnTo>
                    <a:cubicBezTo>
                      <a:pt x="2399" y="1420"/>
                      <a:pt x="2512" y="1487"/>
                      <a:pt x="2579" y="1498"/>
                    </a:cubicBezTo>
                    <a:cubicBezTo>
                      <a:pt x="2636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82" y="1408"/>
                      <a:pt x="2737" y="1374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49"/>
                      <a:pt x="2095" y="1138"/>
                      <a:pt x="1904" y="1138"/>
                    </a:cubicBezTo>
                    <a:cubicBezTo>
                      <a:pt x="1577" y="1149"/>
                      <a:pt x="1352" y="1149"/>
                      <a:pt x="1216" y="1149"/>
                    </a:cubicBezTo>
                    <a:cubicBezTo>
                      <a:pt x="1081" y="1138"/>
                      <a:pt x="935" y="1115"/>
                      <a:pt x="777" y="1082"/>
                    </a:cubicBezTo>
                    <a:cubicBezTo>
                      <a:pt x="620" y="1037"/>
                      <a:pt x="462" y="980"/>
                      <a:pt x="327" y="901"/>
                    </a:cubicBezTo>
                    <a:cubicBezTo>
                      <a:pt x="124" y="789"/>
                      <a:pt x="11" y="676"/>
                      <a:pt x="11" y="564"/>
                    </a:cubicBezTo>
                    <a:cubicBezTo>
                      <a:pt x="0" y="462"/>
                      <a:pt x="90" y="350"/>
                      <a:pt x="282" y="248"/>
                    </a:cubicBezTo>
                    <a:lnTo>
                      <a:pt x="68" y="124"/>
                    </a:lnTo>
                    <a:lnTo>
                      <a:pt x="360" y="0"/>
                    </a:lnTo>
                    <a:lnTo>
                      <a:pt x="574" y="124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4" y="147"/>
                      <a:pt x="1847" y="259"/>
                    </a:cubicBezTo>
                    <a:cubicBezTo>
                      <a:pt x="1881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9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3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1"/>
                    </a:moveTo>
                    <a:cubicBezTo>
                      <a:pt x="1420" y="1"/>
                      <a:pt x="1" y="981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64" y="3414"/>
                      <a:pt x="6364" y="2197"/>
                    </a:cubicBezTo>
                    <a:cubicBezTo>
                      <a:pt x="6364" y="981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3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4"/>
                      <a:pt x="4934" y="4393"/>
                      <a:pt x="3177" y="4393"/>
                    </a:cubicBezTo>
                    <a:cubicBezTo>
                      <a:pt x="1420" y="4393"/>
                      <a:pt x="1" y="3414"/>
                      <a:pt x="1" y="2197"/>
                    </a:cubicBezTo>
                    <a:cubicBezTo>
                      <a:pt x="1" y="981"/>
                      <a:pt x="1420" y="1"/>
                      <a:pt x="3177" y="1"/>
                    </a:cubicBezTo>
                    <a:cubicBezTo>
                      <a:pt x="4934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3"/>
              <p:cNvSpPr/>
              <p:nvPr/>
            </p:nvSpPr>
            <p:spPr>
              <a:xfrm>
                <a:off x="4102903" y="1147692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1"/>
                      <a:pt x="0" y="958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3"/>
              <p:cNvSpPr/>
              <p:nvPr/>
            </p:nvSpPr>
            <p:spPr>
              <a:xfrm>
                <a:off x="4078100" y="114573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3"/>
              <p:cNvSpPr/>
              <p:nvPr/>
            </p:nvSpPr>
            <p:spPr>
              <a:xfrm>
                <a:off x="4055288" y="1140600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3"/>
              <p:cNvSpPr/>
              <p:nvPr/>
            </p:nvSpPr>
            <p:spPr>
              <a:xfrm>
                <a:off x="4034048" y="113197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3"/>
              <p:cNvSpPr/>
              <p:nvPr/>
            </p:nvSpPr>
            <p:spPr>
              <a:xfrm>
                <a:off x="4016337" y="111974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3"/>
              <p:cNvSpPr/>
              <p:nvPr/>
            </p:nvSpPr>
            <p:spPr>
              <a:xfrm>
                <a:off x="3999813" y="109969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3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23" y="2636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3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3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49"/>
                    </a:lnTo>
                    <a:cubicBezTo>
                      <a:pt x="90" y="350"/>
                      <a:pt x="0" y="463"/>
                      <a:pt x="11" y="564"/>
                    </a:cubicBezTo>
                    <a:cubicBezTo>
                      <a:pt x="11" y="677"/>
                      <a:pt x="124" y="789"/>
                      <a:pt x="327" y="902"/>
                    </a:cubicBezTo>
                    <a:cubicBezTo>
                      <a:pt x="462" y="981"/>
                      <a:pt x="620" y="1037"/>
                      <a:pt x="777" y="1082"/>
                    </a:cubicBezTo>
                    <a:cubicBezTo>
                      <a:pt x="935" y="1116"/>
                      <a:pt x="1081" y="1138"/>
                      <a:pt x="1216" y="1150"/>
                    </a:cubicBezTo>
                    <a:cubicBezTo>
                      <a:pt x="1352" y="1150"/>
                      <a:pt x="1577" y="1150"/>
                      <a:pt x="1904" y="1138"/>
                    </a:cubicBezTo>
                    <a:cubicBezTo>
                      <a:pt x="2095" y="1138"/>
                      <a:pt x="2241" y="1150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5"/>
                      <a:pt x="2782" y="1409"/>
                      <a:pt x="2782" y="1431"/>
                    </a:cubicBezTo>
                    <a:cubicBezTo>
                      <a:pt x="2793" y="1454"/>
                      <a:pt x="2782" y="1476"/>
                      <a:pt x="2737" y="1499"/>
                    </a:cubicBezTo>
                    <a:cubicBezTo>
                      <a:pt x="2709" y="1510"/>
                      <a:pt x="2684" y="1516"/>
                      <a:pt x="2658" y="1516"/>
                    </a:cubicBezTo>
                    <a:cubicBezTo>
                      <a:pt x="2633" y="1516"/>
                      <a:pt x="2608" y="1510"/>
                      <a:pt x="2579" y="1499"/>
                    </a:cubicBezTo>
                    <a:cubicBezTo>
                      <a:pt x="2512" y="1487"/>
                      <a:pt x="2399" y="1420"/>
                      <a:pt x="2219" y="1319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7"/>
                    </a:cubicBezTo>
                    <a:cubicBezTo>
                      <a:pt x="2407" y="1839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2"/>
                    </a:lnTo>
                    <a:lnTo>
                      <a:pt x="3334" y="1656"/>
                    </a:lnTo>
                    <a:cubicBezTo>
                      <a:pt x="3514" y="1544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3"/>
                    </a:cubicBezTo>
                    <a:cubicBezTo>
                      <a:pt x="2579" y="699"/>
                      <a:pt x="2444" y="677"/>
                      <a:pt x="2332" y="665"/>
                    </a:cubicBezTo>
                    <a:cubicBezTo>
                      <a:pt x="2219" y="665"/>
                      <a:pt x="2027" y="665"/>
                      <a:pt x="1757" y="677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7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8"/>
                      <a:pt x="766" y="485"/>
                    </a:cubicBezTo>
                    <a:cubicBezTo>
                      <a:pt x="755" y="463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9"/>
                      <a:pt x="1093" y="474"/>
                      <a:pt x="1216" y="530"/>
                    </a:cubicBezTo>
                    <a:lnTo>
                      <a:pt x="1329" y="598"/>
                    </a:lnTo>
                    <a:lnTo>
                      <a:pt x="1971" y="339"/>
                    </a:lnTo>
                    <a:cubicBezTo>
                      <a:pt x="1915" y="305"/>
                      <a:pt x="1881" y="282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3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9"/>
                    </a:moveTo>
                    <a:lnTo>
                      <a:pt x="1329" y="598"/>
                    </a:lnTo>
                    <a:lnTo>
                      <a:pt x="1216" y="530"/>
                    </a:lnTo>
                    <a:cubicBezTo>
                      <a:pt x="1093" y="474"/>
                      <a:pt x="1014" y="429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3"/>
                      <a:pt x="766" y="485"/>
                    </a:cubicBezTo>
                    <a:cubicBezTo>
                      <a:pt x="777" y="508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7"/>
                    </a:cubicBezTo>
                    <a:cubicBezTo>
                      <a:pt x="1250" y="688"/>
                      <a:pt x="1453" y="688"/>
                      <a:pt x="1757" y="677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7"/>
                      <a:pt x="2579" y="699"/>
                      <a:pt x="2726" y="733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4"/>
                      <a:pt x="3334" y="1656"/>
                    </a:cubicBezTo>
                    <a:lnTo>
                      <a:pt x="3582" y="1792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7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9"/>
                    </a:lnTo>
                    <a:cubicBezTo>
                      <a:pt x="2399" y="1420"/>
                      <a:pt x="2512" y="1487"/>
                      <a:pt x="2579" y="1499"/>
                    </a:cubicBezTo>
                    <a:cubicBezTo>
                      <a:pt x="2636" y="1521"/>
                      <a:pt x="2681" y="1521"/>
                      <a:pt x="2737" y="1499"/>
                    </a:cubicBezTo>
                    <a:cubicBezTo>
                      <a:pt x="2782" y="1476"/>
                      <a:pt x="2793" y="1454"/>
                      <a:pt x="2782" y="1431"/>
                    </a:cubicBezTo>
                    <a:cubicBezTo>
                      <a:pt x="2782" y="1409"/>
                      <a:pt x="2737" y="1375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50"/>
                      <a:pt x="2095" y="1138"/>
                      <a:pt x="1904" y="1138"/>
                    </a:cubicBezTo>
                    <a:cubicBezTo>
                      <a:pt x="1577" y="1150"/>
                      <a:pt x="1352" y="1150"/>
                      <a:pt x="1216" y="1150"/>
                    </a:cubicBezTo>
                    <a:cubicBezTo>
                      <a:pt x="1081" y="1138"/>
                      <a:pt x="935" y="1116"/>
                      <a:pt x="777" y="1082"/>
                    </a:cubicBezTo>
                    <a:cubicBezTo>
                      <a:pt x="620" y="1037"/>
                      <a:pt x="462" y="981"/>
                      <a:pt x="327" y="902"/>
                    </a:cubicBezTo>
                    <a:cubicBezTo>
                      <a:pt x="124" y="789"/>
                      <a:pt x="11" y="677"/>
                      <a:pt x="11" y="564"/>
                    </a:cubicBezTo>
                    <a:cubicBezTo>
                      <a:pt x="0" y="463"/>
                      <a:pt x="90" y="350"/>
                      <a:pt x="282" y="249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82"/>
                      <a:pt x="1915" y="305"/>
                      <a:pt x="1971" y="33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3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extrusionOk="0">
                    <a:moveTo>
                      <a:pt x="3177" y="1"/>
                    </a:move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lnTo>
                      <a:pt x="5982" y="1150"/>
                    </a:lnTo>
                    <a:cubicBezTo>
                      <a:pt x="5441" y="463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3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4"/>
                      <a:pt x="3177" y="4404"/>
                    </a:cubicBezTo>
                    <a:cubicBezTo>
                      <a:pt x="4934" y="4404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3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fill="none" extrusionOk="0">
                    <a:moveTo>
                      <a:pt x="5982" y="1150"/>
                    </a:moveTo>
                    <a:cubicBezTo>
                      <a:pt x="5441" y="463"/>
                      <a:pt x="4393" y="1"/>
                      <a:pt x="3177" y="1"/>
                    </a:cubicBez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3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4"/>
                      <a:pt x="3177" y="4404"/>
                    </a:cubicBezTo>
                    <a:cubicBezTo>
                      <a:pt x="1420" y="4404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3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3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3"/>
              <p:cNvSpPr/>
              <p:nvPr/>
            </p:nvSpPr>
            <p:spPr>
              <a:xfrm>
                <a:off x="3781826" y="1253157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14"/>
                      <a:pt x="1" y="980"/>
                      <a:pt x="1" y="958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3"/>
              <p:cNvSpPr/>
              <p:nvPr/>
            </p:nvSpPr>
            <p:spPr>
              <a:xfrm>
                <a:off x="3805825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3"/>
              <p:cNvSpPr/>
              <p:nvPr/>
            </p:nvSpPr>
            <p:spPr>
              <a:xfrm>
                <a:off x="3828637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3"/>
              <p:cNvSpPr/>
              <p:nvPr/>
            </p:nvSpPr>
            <p:spPr>
              <a:xfrm>
                <a:off x="3849912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3"/>
              <p:cNvSpPr/>
              <p:nvPr/>
            </p:nvSpPr>
            <p:spPr>
              <a:xfrm>
                <a:off x="3868008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3"/>
              <p:cNvSpPr/>
              <p:nvPr/>
            </p:nvSpPr>
            <p:spPr>
              <a:xfrm>
                <a:off x="3884147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3"/>
              <p:cNvSpPr/>
              <p:nvPr/>
            </p:nvSpPr>
            <p:spPr>
              <a:xfrm>
                <a:off x="3757023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3"/>
              <p:cNvSpPr/>
              <p:nvPr/>
            </p:nvSpPr>
            <p:spPr>
              <a:xfrm>
                <a:off x="3734211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3"/>
              <p:cNvSpPr/>
              <p:nvPr/>
            </p:nvSpPr>
            <p:spPr>
              <a:xfrm>
                <a:off x="3712971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3"/>
              <p:cNvSpPr/>
              <p:nvPr/>
            </p:nvSpPr>
            <p:spPr>
              <a:xfrm>
                <a:off x="3694876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3"/>
              <p:cNvSpPr/>
              <p:nvPr/>
            </p:nvSpPr>
            <p:spPr>
              <a:xfrm>
                <a:off x="3678736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3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48"/>
                      <a:pt x="1104" y="3402"/>
                      <a:pt x="2456" y="3402"/>
                    </a:cubicBezTo>
                    <a:cubicBezTo>
                      <a:pt x="3819" y="3402"/>
                      <a:pt x="4911" y="2648"/>
                      <a:pt x="4911" y="1702"/>
                    </a:cubicBezTo>
                    <a:cubicBezTo>
                      <a:pt x="4911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3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48"/>
                      <a:pt x="3819" y="3402"/>
                      <a:pt x="2456" y="3402"/>
                    </a:cubicBezTo>
                    <a:cubicBezTo>
                      <a:pt x="1104" y="3402"/>
                      <a:pt x="1" y="2648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11" y="767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3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8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0"/>
                    </a:cubicBezTo>
                    <a:cubicBezTo>
                      <a:pt x="462" y="969"/>
                      <a:pt x="608" y="1025"/>
                      <a:pt x="777" y="1071"/>
                    </a:cubicBezTo>
                    <a:cubicBezTo>
                      <a:pt x="935" y="1104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4"/>
                      <a:pt x="2523" y="1251"/>
                      <a:pt x="2681" y="1330"/>
                    </a:cubicBezTo>
                    <a:cubicBezTo>
                      <a:pt x="2737" y="1363"/>
                      <a:pt x="2771" y="1397"/>
                      <a:pt x="2782" y="1420"/>
                    </a:cubicBezTo>
                    <a:cubicBezTo>
                      <a:pt x="2793" y="1453"/>
                      <a:pt x="2782" y="1465"/>
                      <a:pt x="2737" y="1487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7"/>
                    </a:cubicBezTo>
                    <a:cubicBezTo>
                      <a:pt x="2512" y="1476"/>
                      <a:pt x="2399" y="1408"/>
                      <a:pt x="2208" y="1307"/>
                    </a:cubicBezTo>
                    <a:lnTo>
                      <a:pt x="2050" y="1217"/>
                    </a:lnTo>
                    <a:lnTo>
                      <a:pt x="1408" y="1476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19" y="1828"/>
                      <a:pt x="2471" y="1829"/>
                      <a:pt x="2522" y="1829"/>
                    </a:cubicBezTo>
                    <a:cubicBezTo>
                      <a:pt x="2708" y="1829"/>
                      <a:pt x="2877" y="1811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2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6"/>
                      <a:pt x="2715" y="733"/>
                    </a:cubicBezTo>
                    <a:cubicBezTo>
                      <a:pt x="2579" y="688"/>
                      <a:pt x="2444" y="665"/>
                      <a:pt x="2332" y="654"/>
                    </a:cubicBezTo>
                    <a:cubicBezTo>
                      <a:pt x="2219" y="654"/>
                      <a:pt x="2028" y="654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20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1"/>
                      <a:pt x="958" y="406"/>
                    </a:cubicBezTo>
                    <a:cubicBezTo>
                      <a:pt x="1014" y="417"/>
                      <a:pt x="1093" y="462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3"/>
                      <a:pt x="1870" y="271"/>
                      <a:pt x="1847" y="248"/>
                    </a:cubicBezTo>
                    <a:cubicBezTo>
                      <a:pt x="1645" y="147"/>
                      <a:pt x="1442" y="79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1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3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2"/>
                      <a:pt x="1014" y="417"/>
                      <a:pt x="958" y="406"/>
                    </a:cubicBezTo>
                    <a:cubicBezTo>
                      <a:pt x="901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20"/>
                      <a:pt x="1081" y="665"/>
                      <a:pt x="1160" y="665"/>
                    </a:cubicBezTo>
                    <a:cubicBezTo>
                      <a:pt x="1250" y="676"/>
                      <a:pt x="1442" y="676"/>
                      <a:pt x="1757" y="665"/>
                    </a:cubicBezTo>
                    <a:cubicBezTo>
                      <a:pt x="2028" y="654"/>
                      <a:pt x="2219" y="654"/>
                      <a:pt x="2332" y="654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6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2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36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76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8"/>
                      <a:pt x="2512" y="1476"/>
                      <a:pt x="2568" y="1487"/>
                    </a:cubicBezTo>
                    <a:cubicBezTo>
                      <a:pt x="2625" y="1510"/>
                      <a:pt x="2681" y="1510"/>
                      <a:pt x="2737" y="1487"/>
                    </a:cubicBezTo>
                    <a:cubicBezTo>
                      <a:pt x="2782" y="1465"/>
                      <a:pt x="2793" y="1453"/>
                      <a:pt x="2782" y="1420"/>
                    </a:cubicBezTo>
                    <a:cubicBezTo>
                      <a:pt x="2771" y="1397"/>
                      <a:pt x="2737" y="1363"/>
                      <a:pt x="2681" y="1330"/>
                    </a:cubicBezTo>
                    <a:cubicBezTo>
                      <a:pt x="2523" y="1251"/>
                      <a:pt x="2411" y="1194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4"/>
                      <a:pt x="777" y="1071"/>
                    </a:cubicBezTo>
                    <a:cubicBezTo>
                      <a:pt x="608" y="1025"/>
                      <a:pt x="462" y="969"/>
                      <a:pt x="316" y="890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8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5" y="147"/>
                      <a:pt x="1847" y="248"/>
                    </a:cubicBezTo>
                    <a:cubicBezTo>
                      <a:pt x="1870" y="271"/>
                      <a:pt x="1915" y="293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lnTo>
                      <a:pt x="5982" y="1161"/>
                    </a:lnTo>
                    <a:cubicBezTo>
                      <a:pt x="5441" y="473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3"/>
              <p:cNvSpPr/>
              <p:nvPr/>
            </p:nvSpPr>
            <p:spPr>
              <a:xfrm>
                <a:off x="3674793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92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92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5982" y="1161"/>
                    </a:moveTo>
                    <a:cubicBezTo>
                      <a:pt x="5441" y="473"/>
                      <a:pt x="4393" y="0"/>
                      <a:pt x="3177" y="0"/>
                    </a:cubicBez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92"/>
                      <a:pt x="1420" y="0"/>
                      <a:pt x="3177" y="0"/>
                    </a:cubicBezTo>
                    <a:cubicBezTo>
                      <a:pt x="4934" y="0"/>
                      <a:pt x="6353" y="992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3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9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3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9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3"/>
              <p:cNvSpPr/>
              <p:nvPr/>
            </p:nvSpPr>
            <p:spPr>
              <a:xfrm>
                <a:off x="3781826" y="119020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03"/>
                      <a:pt x="1" y="980"/>
                      <a:pt x="1" y="957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3"/>
              <p:cNvSpPr/>
              <p:nvPr/>
            </p:nvSpPr>
            <p:spPr>
              <a:xfrm>
                <a:off x="3805825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3"/>
              <p:cNvSpPr/>
              <p:nvPr/>
            </p:nvSpPr>
            <p:spPr>
              <a:xfrm>
                <a:off x="3828637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3"/>
              <p:cNvSpPr/>
              <p:nvPr/>
            </p:nvSpPr>
            <p:spPr>
              <a:xfrm>
                <a:off x="3849912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3"/>
              <p:cNvSpPr/>
              <p:nvPr/>
            </p:nvSpPr>
            <p:spPr>
              <a:xfrm>
                <a:off x="3868008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3"/>
              <p:cNvSpPr/>
              <p:nvPr/>
            </p:nvSpPr>
            <p:spPr>
              <a:xfrm>
                <a:off x="3884147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3"/>
              <p:cNvSpPr/>
              <p:nvPr/>
            </p:nvSpPr>
            <p:spPr>
              <a:xfrm>
                <a:off x="3757023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3"/>
              <p:cNvSpPr/>
              <p:nvPr/>
            </p:nvSpPr>
            <p:spPr>
              <a:xfrm>
                <a:off x="3734211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3"/>
              <p:cNvSpPr/>
              <p:nvPr/>
            </p:nvSpPr>
            <p:spPr>
              <a:xfrm>
                <a:off x="3712971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3"/>
              <p:cNvSpPr/>
              <p:nvPr/>
            </p:nvSpPr>
            <p:spPr>
              <a:xfrm>
                <a:off x="3694876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3"/>
              <p:cNvSpPr/>
              <p:nvPr/>
            </p:nvSpPr>
            <p:spPr>
              <a:xfrm>
                <a:off x="3678736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3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55"/>
                      <a:pt x="1" y="1702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11" y="2636"/>
                      <a:pt x="4911" y="1702"/>
                    </a:cubicBezTo>
                    <a:cubicBezTo>
                      <a:pt x="4911" y="755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3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2"/>
                    </a:cubicBezTo>
                    <a:cubicBezTo>
                      <a:pt x="1" y="755"/>
                      <a:pt x="1104" y="1"/>
                      <a:pt x="2456" y="1"/>
                    </a:cubicBezTo>
                    <a:cubicBezTo>
                      <a:pt x="3819" y="1"/>
                      <a:pt x="4911" y="755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3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extrusionOk="0">
                    <a:moveTo>
                      <a:pt x="361" y="0"/>
                    </a:moveTo>
                    <a:lnTo>
                      <a:pt x="57" y="124"/>
                    </a:lnTo>
                    <a:lnTo>
                      <a:pt x="282" y="248"/>
                    </a:lnTo>
                    <a:cubicBezTo>
                      <a:pt x="90" y="349"/>
                      <a:pt x="0" y="462"/>
                      <a:pt x="0" y="563"/>
                    </a:cubicBezTo>
                    <a:cubicBezTo>
                      <a:pt x="11" y="676"/>
                      <a:pt x="113" y="789"/>
                      <a:pt x="316" y="901"/>
                    </a:cubicBezTo>
                    <a:cubicBezTo>
                      <a:pt x="462" y="980"/>
                      <a:pt x="608" y="1036"/>
                      <a:pt x="777" y="1081"/>
                    </a:cubicBezTo>
                    <a:cubicBezTo>
                      <a:pt x="935" y="1115"/>
                      <a:pt x="1081" y="1138"/>
                      <a:pt x="1217" y="1149"/>
                    </a:cubicBezTo>
                    <a:cubicBezTo>
                      <a:pt x="1341" y="1149"/>
                      <a:pt x="1577" y="1149"/>
                      <a:pt x="1904" y="1138"/>
                    </a:cubicBezTo>
                    <a:cubicBezTo>
                      <a:pt x="2095" y="1138"/>
                      <a:pt x="2230" y="1149"/>
                      <a:pt x="2320" y="1172"/>
                    </a:cubicBezTo>
                    <a:cubicBezTo>
                      <a:pt x="2411" y="1205"/>
                      <a:pt x="2523" y="1262"/>
                      <a:pt x="2681" y="1340"/>
                    </a:cubicBezTo>
                    <a:cubicBezTo>
                      <a:pt x="2737" y="1374"/>
                      <a:pt x="2771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09"/>
                      <a:pt x="2681" y="1515"/>
                      <a:pt x="2653" y="1515"/>
                    </a:cubicBezTo>
                    <a:cubicBezTo>
                      <a:pt x="2625" y="1515"/>
                      <a:pt x="2596" y="1509"/>
                      <a:pt x="2568" y="1498"/>
                    </a:cubicBezTo>
                    <a:cubicBezTo>
                      <a:pt x="2512" y="1476"/>
                      <a:pt x="2399" y="1419"/>
                      <a:pt x="2208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32" y="1566"/>
                    </a:lnTo>
                    <a:cubicBezTo>
                      <a:pt x="1836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69" y="1815"/>
                      <a:pt x="3019" y="1768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23" y="1656"/>
                    </a:lnTo>
                    <a:cubicBezTo>
                      <a:pt x="3514" y="1543"/>
                      <a:pt x="3593" y="1431"/>
                      <a:pt x="3559" y="1307"/>
                    </a:cubicBezTo>
                    <a:cubicBezTo>
                      <a:pt x="3537" y="1183"/>
                      <a:pt x="3402" y="1059"/>
                      <a:pt x="3154" y="924"/>
                    </a:cubicBezTo>
                    <a:cubicBezTo>
                      <a:pt x="3007" y="834"/>
                      <a:pt x="2861" y="777"/>
                      <a:pt x="2715" y="732"/>
                    </a:cubicBezTo>
                    <a:cubicBezTo>
                      <a:pt x="2579" y="698"/>
                      <a:pt x="2444" y="676"/>
                      <a:pt x="2332" y="665"/>
                    </a:cubicBezTo>
                    <a:cubicBezTo>
                      <a:pt x="2219" y="665"/>
                      <a:pt x="2028" y="665"/>
                      <a:pt x="1757" y="676"/>
                    </a:cubicBezTo>
                    <a:cubicBezTo>
                      <a:pt x="1547" y="676"/>
                      <a:pt x="1392" y="681"/>
                      <a:pt x="1285" y="681"/>
                    </a:cubicBezTo>
                    <a:cubicBezTo>
                      <a:pt x="1232" y="681"/>
                      <a:pt x="1190" y="680"/>
                      <a:pt x="1160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4"/>
                    </a:cubicBezTo>
                    <a:cubicBezTo>
                      <a:pt x="755" y="462"/>
                      <a:pt x="766" y="439"/>
                      <a:pt x="811" y="417"/>
                    </a:cubicBezTo>
                    <a:cubicBezTo>
                      <a:pt x="837" y="410"/>
                      <a:pt x="863" y="404"/>
                      <a:pt x="891" y="404"/>
                    </a:cubicBezTo>
                    <a:cubicBezTo>
                      <a:pt x="912" y="404"/>
                      <a:pt x="934" y="407"/>
                      <a:pt x="958" y="417"/>
                    </a:cubicBezTo>
                    <a:cubicBezTo>
                      <a:pt x="1014" y="428"/>
                      <a:pt x="1093" y="462"/>
                      <a:pt x="1217" y="530"/>
                    </a:cubicBezTo>
                    <a:lnTo>
                      <a:pt x="1329" y="59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64" y="334"/>
                      <a:pt x="1968" y="336"/>
                      <a:pt x="1971" y="338"/>
                    </a:cubicBezTo>
                    <a:lnTo>
                      <a:pt x="1971" y="32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09" y="301"/>
                      <a:pt x="1868" y="280"/>
                      <a:pt x="1847" y="259"/>
                    </a:cubicBezTo>
                    <a:cubicBezTo>
                      <a:pt x="1645" y="147"/>
                      <a:pt x="1442" y="79"/>
                      <a:pt x="1228" y="56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4" y="73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3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fill="none" extrusionOk="0">
                    <a:moveTo>
                      <a:pt x="1971" y="327"/>
                    </a:moveTo>
                    <a:lnTo>
                      <a:pt x="1329" y="597"/>
                    </a:lnTo>
                    <a:lnTo>
                      <a:pt x="1217" y="530"/>
                    </a:lnTo>
                    <a:cubicBezTo>
                      <a:pt x="1093" y="462"/>
                      <a:pt x="1014" y="428"/>
                      <a:pt x="958" y="417"/>
                    </a:cubicBezTo>
                    <a:cubicBezTo>
                      <a:pt x="901" y="394"/>
                      <a:pt x="856" y="406"/>
                      <a:pt x="811" y="417"/>
                    </a:cubicBezTo>
                    <a:cubicBezTo>
                      <a:pt x="766" y="439"/>
                      <a:pt x="755" y="462"/>
                      <a:pt x="766" y="484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60" y="676"/>
                    </a:cubicBezTo>
                    <a:cubicBezTo>
                      <a:pt x="1250" y="687"/>
                      <a:pt x="1442" y="676"/>
                      <a:pt x="1757" y="676"/>
                    </a:cubicBezTo>
                    <a:cubicBezTo>
                      <a:pt x="2028" y="665"/>
                      <a:pt x="2219" y="665"/>
                      <a:pt x="2332" y="665"/>
                    </a:cubicBezTo>
                    <a:cubicBezTo>
                      <a:pt x="2444" y="676"/>
                      <a:pt x="2579" y="698"/>
                      <a:pt x="2715" y="732"/>
                    </a:cubicBezTo>
                    <a:cubicBezTo>
                      <a:pt x="2861" y="777"/>
                      <a:pt x="3007" y="834"/>
                      <a:pt x="3154" y="924"/>
                    </a:cubicBezTo>
                    <a:cubicBezTo>
                      <a:pt x="3402" y="1059"/>
                      <a:pt x="3537" y="1183"/>
                      <a:pt x="3559" y="1307"/>
                    </a:cubicBezTo>
                    <a:cubicBezTo>
                      <a:pt x="3593" y="1431"/>
                      <a:pt x="3514" y="1543"/>
                      <a:pt x="3323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19" y="1768"/>
                    </a:lnTo>
                    <a:cubicBezTo>
                      <a:pt x="2839" y="1825"/>
                      <a:pt x="2613" y="1847"/>
                      <a:pt x="2365" y="1836"/>
                    </a:cubicBezTo>
                    <a:cubicBezTo>
                      <a:pt x="2118" y="1825"/>
                      <a:pt x="1836" y="1735"/>
                      <a:pt x="1532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08" y="1318"/>
                    </a:lnTo>
                    <a:cubicBezTo>
                      <a:pt x="2399" y="1419"/>
                      <a:pt x="2512" y="1476"/>
                      <a:pt x="2568" y="1498"/>
                    </a:cubicBezTo>
                    <a:cubicBezTo>
                      <a:pt x="2625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71" y="1408"/>
                      <a:pt x="2737" y="1374"/>
                      <a:pt x="2681" y="1340"/>
                    </a:cubicBezTo>
                    <a:cubicBezTo>
                      <a:pt x="2523" y="1262"/>
                      <a:pt x="2411" y="1205"/>
                      <a:pt x="2320" y="1172"/>
                    </a:cubicBezTo>
                    <a:cubicBezTo>
                      <a:pt x="2230" y="1149"/>
                      <a:pt x="2095" y="1138"/>
                      <a:pt x="1904" y="1138"/>
                    </a:cubicBezTo>
                    <a:cubicBezTo>
                      <a:pt x="1577" y="1149"/>
                      <a:pt x="1341" y="1149"/>
                      <a:pt x="1217" y="1149"/>
                    </a:cubicBezTo>
                    <a:cubicBezTo>
                      <a:pt x="1081" y="1138"/>
                      <a:pt x="935" y="1115"/>
                      <a:pt x="777" y="1081"/>
                    </a:cubicBezTo>
                    <a:cubicBezTo>
                      <a:pt x="608" y="1036"/>
                      <a:pt x="462" y="980"/>
                      <a:pt x="316" y="901"/>
                    </a:cubicBezTo>
                    <a:cubicBezTo>
                      <a:pt x="113" y="789"/>
                      <a:pt x="11" y="676"/>
                      <a:pt x="0" y="563"/>
                    </a:cubicBezTo>
                    <a:cubicBezTo>
                      <a:pt x="0" y="462"/>
                      <a:pt x="90" y="349"/>
                      <a:pt x="282" y="248"/>
                    </a:cubicBezTo>
                    <a:lnTo>
                      <a:pt x="57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6"/>
                      <a:pt x="1014" y="34"/>
                      <a:pt x="1228" y="56"/>
                    </a:cubicBezTo>
                    <a:cubicBezTo>
                      <a:pt x="1442" y="79"/>
                      <a:pt x="1645" y="147"/>
                      <a:pt x="1847" y="259"/>
                    </a:cubicBezTo>
                    <a:cubicBezTo>
                      <a:pt x="1870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3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lnTo>
                      <a:pt x="5982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3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3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fill="none" extrusionOk="0">
                    <a:moveTo>
                      <a:pt x="5982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3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3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3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3"/>
              <p:cNvSpPr/>
              <p:nvPr/>
            </p:nvSpPr>
            <p:spPr>
              <a:xfrm>
                <a:off x="3781826" y="111936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cubicBezTo>
                      <a:pt x="1" y="1003"/>
                      <a:pt x="1" y="981"/>
                      <a:pt x="1" y="947"/>
                    </a:cubicBez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3"/>
              <p:cNvSpPr/>
              <p:nvPr/>
            </p:nvSpPr>
            <p:spPr>
              <a:xfrm>
                <a:off x="3805825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3"/>
              <p:cNvSpPr/>
              <p:nvPr/>
            </p:nvSpPr>
            <p:spPr>
              <a:xfrm>
                <a:off x="3828637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3"/>
              <p:cNvSpPr/>
              <p:nvPr/>
            </p:nvSpPr>
            <p:spPr>
              <a:xfrm>
                <a:off x="3849912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3"/>
              <p:cNvSpPr/>
              <p:nvPr/>
            </p:nvSpPr>
            <p:spPr>
              <a:xfrm>
                <a:off x="3868008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3"/>
              <p:cNvSpPr/>
              <p:nvPr/>
            </p:nvSpPr>
            <p:spPr>
              <a:xfrm>
                <a:off x="3884147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3"/>
              <p:cNvSpPr/>
              <p:nvPr/>
            </p:nvSpPr>
            <p:spPr>
              <a:xfrm>
                <a:off x="3757023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3"/>
              <p:cNvSpPr/>
              <p:nvPr/>
            </p:nvSpPr>
            <p:spPr>
              <a:xfrm>
                <a:off x="3734211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3"/>
              <p:cNvSpPr/>
              <p:nvPr/>
            </p:nvSpPr>
            <p:spPr>
              <a:xfrm>
                <a:off x="3712971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3"/>
              <p:cNvSpPr/>
              <p:nvPr/>
            </p:nvSpPr>
            <p:spPr>
              <a:xfrm>
                <a:off x="3694876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3"/>
              <p:cNvSpPr/>
              <p:nvPr/>
            </p:nvSpPr>
            <p:spPr>
              <a:xfrm>
                <a:off x="3678736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3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11" y="2647"/>
                      <a:pt x="4911" y="1701"/>
                    </a:cubicBezTo>
                    <a:cubicBezTo>
                      <a:pt x="4911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3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fill="none" extrusionOk="0">
                    <a:moveTo>
                      <a:pt x="4911" y="1701"/>
                    </a:moveTo>
                    <a:cubicBezTo>
                      <a:pt x="4911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11" y="766"/>
                      <a:pt x="4911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3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9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1"/>
                    </a:cubicBezTo>
                    <a:cubicBezTo>
                      <a:pt x="462" y="969"/>
                      <a:pt x="608" y="1026"/>
                      <a:pt x="777" y="1071"/>
                    </a:cubicBezTo>
                    <a:cubicBezTo>
                      <a:pt x="935" y="1105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5"/>
                      <a:pt x="2523" y="1251"/>
                      <a:pt x="2681" y="1330"/>
                    </a:cubicBezTo>
                    <a:cubicBezTo>
                      <a:pt x="2737" y="1364"/>
                      <a:pt x="2771" y="1397"/>
                      <a:pt x="2782" y="1420"/>
                    </a:cubicBezTo>
                    <a:cubicBezTo>
                      <a:pt x="2793" y="1454"/>
                      <a:pt x="2782" y="1465"/>
                      <a:pt x="2737" y="1488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8"/>
                    </a:cubicBezTo>
                    <a:cubicBezTo>
                      <a:pt x="2512" y="1476"/>
                      <a:pt x="2399" y="1409"/>
                      <a:pt x="2208" y="1307"/>
                    </a:cubicBezTo>
                    <a:lnTo>
                      <a:pt x="2050" y="1217"/>
                    </a:lnTo>
                    <a:lnTo>
                      <a:pt x="1408" y="1488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3" y="1834"/>
                      <a:pt x="2884" y="1809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3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7"/>
                      <a:pt x="2715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4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32"/>
                      <a:pt x="879" y="564"/>
                    </a:cubicBezTo>
                    <a:cubicBezTo>
                      <a:pt x="822" y="530"/>
                      <a:pt x="777" y="508"/>
                      <a:pt x="766" y="474"/>
                    </a:cubicBezTo>
                    <a:cubicBezTo>
                      <a:pt x="755" y="451"/>
                      <a:pt x="766" y="429"/>
                      <a:pt x="811" y="418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2"/>
                      <a:pt x="958" y="406"/>
                    </a:cubicBezTo>
                    <a:cubicBezTo>
                      <a:pt x="1014" y="418"/>
                      <a:pt x="1093" y="463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70" y="271"/>
                      <a:pt x="1847" y="249"/>
                    </a:cubicBezTo>
                    <a:cubicBezTo>
                      <a:pt x="1645" y="147"/>
                      <a:pt x="1442" y="80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2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3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3"/>
                      <a:pt x="1014" y="418"/>
                      <a:pt x="958" y="406"/>
                    </a:cubicBezTo>
                    <a:cubicBezTo>
                      <a:pt x="901" y="395"/>
                      <a:pt x="856" y="395"/>
                      <a:pt x="811" y="418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508"/>
                      <a:pt x="822" y="530"/>
                      <a:pt x="879" y="564"/>
                    </a:cubicBezTo>
                    <a:cubicBezTo>
                      <a:pt x="991" y="632"/>
                      <a:pt x="1081" y="665"/>
                      <a:pt x="1160" y="665"/>
                    </a:cubicBezTo>
                    <a:cubicBezTo>
                      <a:pt x="1250" y="677"/>
                      <a:pt x="1442" y="677"/>
                      <a:pt x="1757" y="665"/>
                    </a:cubicBezTo>
                    <a:cubicBezTo>
                      <a:pt x="2028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7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3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48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88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9"/>
                      <a:pt x="2512" y="1476"/>
                      <a:pt x="2568" y="1488"/>
                    </a:cubicBezTo>
                    <a:cubicBezTo>
                      <a:pt x="2625" y="1510"/>
                      <a:pt x="2681" y="1510"/>
                      <a:pt x="2737" y="1488"/>
                    </a:cubicBezTo>
                    <a:cubicBezTo>
                      <a:pt x="2782" y="1465"/>
                      <a:pt x="2793" y="1454"/>
                      <a:pt x="2782" y="1420"/>
                    </a:cubicBezTo>
                    <a:cubicBezTo>
                      <a:pt x="2771" y="1397"/>
                      <a:pt x="2737" y="1364"/>
                      <a:pt x="2681" y="1330"/>
                    </a:cubicBezTo>
                    <a:cubicBezTo>
                      <a:pt x="2523" y="1251"/>
                      <a:pt x="2411" y="1195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5"/>
                      <a:pt x="777" y="1071"/>
                    </a:cubicBezTo>
                    <a:cubicBezTo>
                      <a:pt x="608" y="1026"/>
                      <a:pt x="462" y="969"/>
                      <a:pt x="316" y="891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9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5" y="147"/>
                      <a:pt x="1847" y="249"/>
                    </a:cubicBezTo>
                    <a:cubicBezTo>
                      <a:pt x="1870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74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74"/>
                      <a:pt x="4393" y="1"/>
                      <a:pt x="3188" y="1"/>
                    </a:cubicBez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4"/>
                      <a:pt x="4945" y="4405"/>
                      <a:pt x="3188" y="4405"/>
                    </a:cubicBezTo>
                    <a:cubicBezTo>
                      <a:pt x="1431" y="4405"/>
                      <a:pt x="0" y="3414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3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2"/>
                      <a:pt x="0" y="2208"/>
                    </a:cubicBezTo>
                    <a:cubicBezTo>
                      <a:pt x="0" y="3424"/>
                      <a:pt x="1431" y="4404"/>
                      <a:pt x="3188" y="4404"/>
                    </a:cubicBezTo>
                    <a:cubicBezTo>
                      <a:pt x="4945" y="4404"/>
                      <a:pt x="6364" y="3424"/>
                      <a:pt x="6364" y="2208"/>
                    </a:cubicBezTo>
                    <a:cubicBezTo>
                      <a:pt x="6364" y="992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3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4"/>
                      <a:pt x="4945" y="4404"/>
                      <a:pt x="3188" y="4404"/>
                    </a:cubicBezTo>
                    <a:cubicBezTo>
                      <a:pt x="1431" y="4404"/>
                      <a:pt x="0" y="3424"/>
                      <a:pt x="0" y="2208"/>
                    </a:cubicBezTo>
                    <a:cubicBezTo>
                      <a:pt x="0" y="992"/>
                      <a:pt x="1431" y="0"/>
                      <a:pt x="3188" y="0"/>
                    </a:cubicBezTo>
                    <a:cubicBezTo>
                      <a:pt x="4945" y="0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3"/>
              <p:cNvSpPr/>
              <p:nvPr/>
            </p:nvSpPr>
            <p:spPr>
              <a:xfrm>
                <a:off x="3958905" y="1358203"/>
                <a:ext cx="419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11" y="958"/>
                    </a:cubicBezTo>
                    <a:lnTo>
                      <a:pt x="1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3"/>
              <p:cNvSpPr/>
              <p:nvPr/>
            </p:nvSpPr>
            <p:spPr>
              <a:xfrm>
                <a:off x="3983289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3"/>
              <p:cNvSpPr/>
              <p:nvPr/>
            </p:nvSpPr>
            <p:spPr>
              <a:xfrm>
                <a:off x="400610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3"/>
              <p:cNvSpPr/>
              <p:nvPr/>
            </p:nvSpPr>
            <p:spPr>
              <a:xfrm>
                <a:off x="4027341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3"/>
              <p:cNvSpPr/>
              <p:nvPr/>
            </p:nvSpPr>
            <p:spPr>
              <a:xfrm>
                <a:off x="4045052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3"/>
              <p:cNvSpPr/>
              <p:nvPr/>
            </p:nvSpPr>
            <p:spPr>
              <a:xfrm>
                <a:off x="406157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3"/>
              <p:cNvSpPr/>
              <p:nvPr/>
            </p:nvSpPr>
            <p:spPr>
              <a:xfrm>
                <a:off x="3934487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3"/>
              <p:cNvSpPr/>
              <p:nvPr/>
            </p:nvSpPr>
            <p:spPr>
              <a:xfrm>
                <a:off x="391129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3"/>
              <p:cNvSpPr/>
              <p:nvPr/>
            </p:nvSpPr>
            <p:spPr>
              <a:xfrm>
                <a:off x="3890435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3"/>
              <p:cNvSpPr/>
              <p:nvPr/>
            </p:nvSpPr>
            <p:spPr>
              <a:xfrm>
                <a:off x="3872339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3"/>
              <p:cNvSpPr/>
              <p:nvPr/>
            </p:nvSpPr>
            <p:spPr>
              <a:xfrm>
                <a:off x="385581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3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3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3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1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62"/>
                      <a:pt x="12" y="564"/>
                    </a:cubicBezTo>
                    <a:cubicBezTo>
                      <a:pt x="23" y="676"/>
                      <a:pt x="125" y="789"/>
                      <a:pt x="327" y="902"/>
                    </a:cubicBezTo>
                    <a:cubicBezTo>
                      <a:pt x="462" y="980"/>
                      <a:pt x="620" y="1037"/>
                      <a:pt x="778" y="1071"/>
                    </a:cubicBezTo>
                    <a:cubicBezTo>
                      <a:pt x="947" y="1116"/>
                      <a:pt x="1093" y="1138"/>
                      <a:pt x="1217" y="1138"/>
                    </a:cubicBezTo>
                    <a:cubicBezTo>
                      <a:pt x="1285" y="1144"/>
                      <a:pt x="1375" y="1147"/>
                      <a:pt x="1489" y="1147"/>
                    </a:cubicBezTo>
                    <a:cubicBezTo>
                      <a:pt x="1603" y="1147"/>
                      <a:pt x="1741" y="1144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7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408"/>
                      <a:pt x="2794" y="1431"/>
                    </a:cubicBezTo>
                    <a:cubicBezTo>
                      <a:pt x="2805" y="1454"/>
                      <a:pt x="2783" y="1476"/>
                      <a:pt x="2738" y="1499"/>
                    </a:cubicBezTo>
                    <a:cubicBezTo>
                      <a:pt x="2715" y="1510"/>
                      <a:pt x="2690" y="1515"/>
                      <a:pt x="2663" y="1515"/>
                    </a:cubicBezTo>
                    <a:cubicBezTo>
                      <a:pt x="2636" y="1515"/>
                      <a:pt x="2608" y="1510"/>
                      <a:pt x="2580" y="1499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28"/>
                    </a:lnTo>
                    <a:lnTo>
                      <a:pt x="1409" y="1487"/>
                    </a:lnTo>
                    <a:lnTo>
                      <a:pt x="1544" y="1566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31"/>
                      <a:pt x="3571" y="1307"/>
                    </a:cubicBezTo>
                    <a:cubicBezTo>
                      <a:pt x="3549" y="1183"/>
                      <a:pt x="3413" y="1048"/>
                      <a:pt x="3166" y="924"/>
                    </a:cubicBezTo>
                    <a:cubicBezTo>
                      <a:pt x="3019" y="834"/>
                      <a:pt x="2873" y="778"/>
                      <a:pt x="2726" y="733"/>
                    </a:cubicBezTo>
                    <a:cubicBezTo>
                      <a:pt x="2580" y="699"/>
                      <a:pt x="2456" y="676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454" y="676"/>
                      <a:pt x="1251" y="676"/>
                      <a:pt x="1172" y="676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41"/>
                      <a:pt x="789" y="507"/>
                      <a:pt x="778" y="485"/>
                    </a:cubicBezTo>
                    <a:cubicBezTo>
                      <a:pt x="767" y="451"/>
                      <a:pt x="778" y="440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29"/>
                      <a:pt x="1104" y="462"/>
                      <a:pt x="1217" y="530"/>
                    </a:cubicBezTo>
                    <a:lnTo>
                      <a:pt x="1330" y="598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60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3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98"/>
                    </a:lnTo>
                    <a:lnTo>
                      <a:pt x="1217" y="530"/>
                    </a:lnTo>
                    <a:cubicBezTo>
                      <a:pt x="1104" y="462"/>
                      <a:pt x="1014" y="429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40"/>
                      <a:pt x="767" y="451"/>
                      <a:pt x="778" y="485"/>
                    </a:cubicBezTo>
                    <a:cubicBezTo>
                      <a:pt x="789" y="507"/>
                      <a:pt x="823" y="541"/>
                      <a:pt x="890" y="575"/>
                    </a:cubicBezTo>
                    <a:cubicBezTo>
                      <a:pt x="992" y="631"/>
                      <a:pt x="1093" y="665"/>
                      <a:pt x="1172" y="676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76"/>
                      <a:pt x="2580" y="699"/>
                      <a:pt x="2726" y="733"/>
                    </a:cubicBezTo>
                    <a:cubicBezTo>
                      <a:pt x="2873" y="778"/>
                      <a:pt x="3019" y="834"/>
                      <a:pt x="3166" y="924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31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66"/>
                    </a:cubicBezTo>
                    <a:lnTo>
                      <a:pt x="1409" y="1487"/>
                    </a:lnTo>
                    <a:lnTo>
                      <a:pt x="2051" y="1228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9"/>
                    </a:cubicBezTo>
                    <a:cubicBezTo>
                      <a:pt x="2636" y="1521"/>
                      <a:pt x="2693" y="1521"/>
                      <a:pt x="2738" y="1499"/>
                    </a:cubicBezTo>
                    <a:cubicBezTo>
                      <a:pt x="2783" y="1476"/>
                      <a:pt x="2805" y="1454"/>
                      <a:pt x="2794" y="1431"/>
                    </a:cubicBezTo>
                    <a:cubicBezTo>
                      <a:pt x="2783" y="1408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49"/>
                      <a:pt x="1352" y="1149"/>
                      <a:pt x="1217" y="1138"/>
                    </a:cubicBezTo>
                    <a:cubicBezTo>
                      <a:pt x="1093" y="1138"/>
                      <a:pt x="947" y="1116"/>
                      <a:pt x="778" y="1071"/>
                    </a:cubicBezTo>
                    <a:cubicBezTo>
                      <a:pt x="620" y="1037"/>
                      <a:pt x="462" y="980"/>
                      <a:pt x="327" y="902"/>
                    </a:cubicBezTo>
                    <a:cubicBezTo>
                      <a:pt x="125" y="789"/>
                      <a:pt x="23" y="676"/>
                      <a:pt x="12" y="564"/>
                    </a:cubicBezTo>
                    <a:cubicBezTo>
                      <a:pt x="1" y="462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1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60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62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3"/>
              <p:cNvSpPr/>
              <p:nvPr/>
            </p:nvSpPr>
            <p:spPr>
              <a:xfrm>
                <a:off x="3849895" y="117821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62"/>
                      <a:pt x="4393" y="1"/>
                      <a:pt x="3188" y="1"/>
                    </a:cubicBez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45" y="4405"/>
                      <a:pt x="3188" y="4405"/>
                    </a:cubicBezTo>
                    <a:cubicBezTo>
                      <a:pt x="1431" y="4405"/>
                      <a:pt x="0" y="3413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3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1"/>
                      <a:pt x="0" y="2208"/>
                    </a:cubicBezTo>
                    <a:cubicBezTo>
                      <a:pt x="0" y="3413"/>
                      <a:pt x="1431" y="4404"/>
                      <a:pt x="3188" y="4404"/>
                    </a:cubicBezTo>
                    <a:cubicBezTo>
                      <a:pt x="4945" y="4404"/>
                      <a:pt x="6364" y="3413"/>
                      <a:pt x="6364" y="2208"/>
                    </a:cubicBezTo>
                    <a:cubicBezTo>
                      <a:pt x="6364" y="991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3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13"/>
                      <a:pt x="4945" y="4404"/>
                      <a:pt x="3188" y="4404"/>
                    </a:cubicBezTo>
                    <a:cubicBezTo>
                      <a:pt x="1431" y="4404"/>
                      <a:pt x="0" y="3413"/>
                      <a:pt x="0" y="2208"/>
                    </a:cubicBezTo>
                    <a:cubicBezTo>
                      <a:pt x="0" y="991"/>
                      <a:pt x="1431" y="0"/>
                      <a:pt x="3188" y="0"/>
                    </a:cubicBezTo>
                    <a:cubicBezTo>
                      <a:pt x="4945" y="0"/>
                      <a:pt x="6364" y="991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3"/>
              <p:cNvSpPr/>
              <p:nvPr/>
            </p:nvSpPr>
            <p:spPr>
              <a:xfrm>
                <a:off x="3958905" y="1295252"/>
                <a:ext cx="419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26" fill="none" extrusionOk="0">
                    <a:moveTo>
                      <a:pt x="0" y="1025"/>
                    </a:moveTo>
                    <a:cubicBezTo>
                      <a:pt x="0" y="1003"/>
                      <a:pt x="0" y="980"/>
                      <a:pt x="11" y="947"/>
                    </a:cubicBezTo>
                    <a:lnTo>
                      <a:pt x="1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3"/>
              <p:cNvSpPr/>
              <p:nvPr/>
            </p:nvSpPr>
            <p:spPr>
              <a:xfrm>
                <a:off x="3983289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3"/>
              <p:cNvSpPr/>
              <p:nvPr/>
            </p:nvSpPr>
            <p:spPr>
              <a:xfrm>
                <a:off x="400610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3"/>
              <p:cNvSpPr/>
              <p:nvPr/>
            </p:nvSpPr>
            <p:spPr>
              <a:xfrm>
                <a:off x="4027341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3"/>
              <p:cNvSpPr/>
              <p:nvPr/>
            </p:nvSpPr>
            <p:spPr>
              <a:xfrm>
                <a:off x="4045052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7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3"/>
              <p:cNvSpPr/>
              <p:nvPr/>
            </p:nvSpPr>
            <p:spPr>
              <a:xfrm>
                <a:off x="406157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3"/>
              <p:cNvSpPr/>
              <p:nvPr/>
            </p:nvSpPr>
            <p:spPr>
              <a:xfrm>
                <a:off x="3934487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3"/>
              <p:cNvSpPr/>
              <p:nvPr/>
            </p:nvSpPr>
            <p:spPr>
              <a:xfrm>
                <a:off x="391129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3"/>
              <p:cNvSpPr/>
              <p:nvPr/>
            </p:nvSpPr>
            <p:spPr>
              <a:xfrm>
                <a:off x="3890435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3"/>
              <p:cNvSpPr/>
              <p:nvPr/>
            </p:nvSpPr>
            <p:spPr>
              <a:xfrm>
                <a:off x="3872339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3"/>
              <p:cNvSpPr/>
              <p:nvPr/>
            </p:nvSpPr>
            <p:spPr>
              <a:xfrm>
                <a:off x="385581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3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3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3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51"/>
                      <a:pt x="12" y="564"/>
                    </a:cubicBezTo>
                    <a:cubicBezTo>
                      <a:pt x="23" y="676"/>
                      <a:pt x="125" y="778"/>
                      <a:pt x="327" y="890"/>
                    </a:cubicBezTo>
                    <a:cubicBezTo>
                      <a:pt x="462" y="969"/>
                      <a:pt x="620" y="1037"/>
                      <a:pt x="778" y="1070"/>
                    </a:cubicBezTo>
                    <a:cubicBezTo>
                      <a:pt x="947" y="1115"/>
                      <a:pt x="1093" y="1138"/>
                      <a:pt x="1217" y="1138"/>
                    </a:cubicBezTo>
                    <a:cubicBezTo>
                      <a:pt x="1262" y="1142"/>
                      <a:pt x="1317" y="1143"/>
                      <a:pt x="1383" y="1143"/>
                    </a:cubicBezTo>
                    <a:cubicBezTo>
                      <a:pt x="1514" y="1143"/>
                      <a:pt x="1686" y="1138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6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397"/>
                      <a:pt x="2794" y="1431"/>
                    </a:cubicBezTo>
                    <a:cubicBezTo>
                      <a:pt x="2805" y="1453"/>
                      <a:pt x="2783" y="1476"/>
                      <a:pt x="2738" y="1487"/>
                    </a:cubicBezTo>
                    <a:cubicBezTo>
                      <a:pt x="2711" y="1500"/>
                      <a:pt x="2681" y="1506"/>
                      <a:pt x="2649" y="1506"/>
                    </a:cubicBezTo>
                    <a:cubicBezTo>
                      <a:pt x="2627" y="1506"/>
                      <a:pt x="2603" y="1503"/>
                      <a:pt x="2580" y="1498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17"/>
                    </a:lnTo>
                    <a:lnTo>
                      <a:pt x="1409" y="1487"/>
                    </a:lnTo>
                    <a:lnTo>
                      <a:pt x="1544" y="1555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20"/>
                      <a:pt x="3571" y="1307"/>
                    </a:cubicBezTo>
                    <a:cubicBezTo>
                      <a:pt x="3549" y="1183"/>
                      <a:pt x="3413" y="1048"/>
                      <a:pt x="3166" y="913"/>
                    </a:cubicBezTo>
                    <a:cubicBezTo>
                      <a:pt x="3019" y="834"/>
                      <a:pt x="2873" y="766"/>
                      <a:pt x="2726" y="733"/>
                    </a:cubicBezTo>
                    <a:cubicBezTo>
                      <a:pt x="2580" y="687"/>
                      <a:pt x="2456" y="665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611" y="671"/>
                      <a:pt x="1482" y="673"/>
                      <a:pt x="1382" y="673"/>
                    </a:cubicBezTo>
                    <a:cubicBezTo>
                      <a:pt x="1282" y="673"/>
                      <a:pt x="1211" y="671"/>
                      <a:pt x="1172" y="665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30"/>
                      <a:pt x="789" y="507"/>
                      <a:pt x="778" y="473"/>
                    </a:cubicBezTo>
                    <a:cubicBezTo>
                      <a:pt x="767" y="451"/>
                      <a:pt x="778" y="428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17"/>
                      <a:pt x="1104" y="462"/>
                      <a:pt x="1217" y="530"/>
                    </a:cubicBezTo>
                    <a:lnTo>
                      <a:pt x="1330" y="586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59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3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86"/>
                    </a:lnTo>
                    <a:lnTo>
                      <a:pt x="1217" y="530"/>
                    </a:lnTo>
                    <a:cubicBezTo>
                      <a:pt x="1104" y="462"/>
                      <a:pt x="1014" y="417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28"/>
                      <a:pt x="767" y="451"/>
                      <a:pt x="778" y="473"/>
                    </a:cubicBezTo>
                    <a:cubicBezTo>
                      <a:pt x="789" y="507"/>
                      <a:pt x="823" y="530"/>
                      <a:pt x="890" y="575"/>
                    </a:cubicBezTo>
                    <a:cubicBezTo>
                      <a:pt x="992" y="631"/>
                      <a:pt x="1093" y="665"/>
                      <a:pt x="1172" y="665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65"/>
                      <a:pt x="2580" y="687"/>
                      <a:pt x="2726" y="733"/>
                    </a:cubicBezTo>
                    <a:cubicBezTo>
                      <a:pt x="2873" y="766"/>
                      <a:pt x="3019" y="834"/>
                      <a:pt x="3166" y="913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20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55"/>
                    </a:cubicBezTo>
                    <a:lnTo>
                      <a:pt x="1409" y="1487"/>
                    </a:lnTo>
                    <a:lnTo>
                      <a:pt x="2051" y="1217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8"/>
                    </a:cubicBezTo>
                    <a:cubicBezTo>
                      <a:pt x="2636" y="1510"/>
                      <a:pt x="2693" y="1510"/>
                      <a:pt x="2738" y="1487"/>
                    </a:cubicBezTo>
                    <a:cubicBezTo>
                      <a:pt x="2783" y="1476"/>
                      <a:pt x="2805" y="1453"/>
                      <a:pt x="2794" y="1431"/>
                    </a:cubicBezTo>
                    <a:cubicBezTo>
                      <a:pt x="2783" y="1397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38"/>
                      <a:pt x="1352" y="1149"/>
                      <a:pt x="1217" y="1138"/>
                    </a:cubicBezTo>
                    <a:cubicBezTo>
                      <a:pt x="1093" y="1138"/>
                      <a:pt x="947" y="1115"/>
                      <a:pt x="778" y="1070"/>
                    </a:cubicBezTo>
                    <a:cubicBezTo>
                      <a:pt x="620" y="1037"/>
                      <a:pt x="462" y="969"/>
                      <a:pt x="327" y="890"/>
                    </a:cubicBezTo>
                    <a:cubicBezTo>
                      <a:pt x="125" y="778"/>
                      <a:pt x="23" y="676"/>
                      <a:pt x="12" y="564"/>
                    </a:cubicBezTo>
                    <a:cubicBezTo>
                      <a:pt x="1" y="451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59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solidFill>
                <a:schemeClr val="dk2"/>
              </a:solidFill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9" name="Google Shape;1119;p33"/>
            <p:cNvSpPr/>
            <p:nvPr/>
          </p:nvSpPr>
          <p:spPr>
            <a:xfrm>
              <a:off x="3794477" y="28759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3"/>
            <p:cNvSpPr/>
            <p:nvPr/>
          </p:nvSpPr>
          <p:spPr>
            <a:xfrm>
              <a:off x="3817289" y="28245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>
              <a:off x="3838529" y="27379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>
              <a:off x="3856660" y="26160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>
              <a:off x="3873183" y="241548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>
              <a:off x="3794477" y="224640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>
              <a:off x="3817289" y="219504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>
              <a:off x="3838529" y="21084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>
              <a:off x="3856660" y="19864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>
              <a:off x="3873183" y="17859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>
              <a:off x="3794477" y="160885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3817289" y="155750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5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>
              <a:off x="3838529" y="14712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>
              <a:off x="3856660" y="13489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3873183" y="11484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33"/>
          <p:cNvGrpSpPr/>
          <p:nvPr/>
        </p:nvGrpSpPr>
        <p:grpSpPr>
          <a:xfrm>
            <a:off x="511753" y="2579144"/>
            <a:ext cx="1060745" cy="736755"/>
            <a:chOff x="-1693165" y="2708310"/>
            <a:chExt cx="597737" cy="415167"/>
          </a:xfrm>
        </p:grpSpPr>
        <p:sp>
          <p:nvSpPr>
            <p:cNvPr id="1135" name="Google Shape;1135;p33"/>
            <p:cNvSpPr/>
            <p:nvPr/>
          </p:nvSpPr>
          <p:spPr>
            <a:xfrm>
              <a:off x="-1692362" y="2734091"/>
              <a:ext cx="596131" cy="389386"/>
            </a:xfrm>
            <a:custGeom>
              <a:avLst/>
              <a:gdLst/>
              <a:ahLst/>
              <a:cxnLst/>
              <a:rect l="l" t="t" r="r" b="b"/>
              <a:pathLst>
                <a:path w="17064" h="11146" extrusionOk="0">
                  <a:moveTo>
                    <a:pt x="7475" y="1"/>
                  </a:moveTo>
                  <a:cubicBezTo>
                    <a:pt x="7366" y="1"/>
                    <a:pt x="7259" y="29"/>
                    <a:pt x="7164" y="85"/>
                  </a:cubicBezTo>
                  <a:lnTo>
                    <a:pt x="642" y="3881"/>
                  </a:lnTo>
                  <a:cubicBezTo>
                    <a:pt x="529" y="3948"/>
                    <a:pt x="496" y="4072"/>
                    <a:pt x="541" y="4174"/>
                  </a:cubicBezTo>
                  <a:cubicBezTo>
                    <a:pt x="496" y="4275"/>
                    <a:pt x="529" y="4410"/>
                    <a:pt x="642" y="4467"/>
                  </a:cubicBezTo>
                  <a:lnTo>
                    <a:pt x="935" y="4647"/>
                  </a:lnTo>
                  <a:lnTo>
                    <a:pt x="135" y="5109"/>
                  </a:lnTo>
                  <a:cubicBezTo>
                    <a:pt x="34" y="5176"/>
                    <a:pt x="0" y="5300"/>
                    <a:pt x="45" y="5401"/>
                  </a:cubicBezTo>
                  <a:cubicBezTo>
                    <a:pt x="0" y="5503"/>
                    <a:pt x="34" y="5638"/>
                    <a:pt x="135" y="5706"/>
                  </a:cubicBezTo>
                  <a:lnTo>
                    <a:pt x="9304" y="11044"/>
                  </a:lnTo>
                  <a:cubicBezTo>
                    <a:pt x="9416" y="11112"/>
                    <a:pt x="9546" y="11146"/>
                    <a:pt x="9675" y="11146"/>
                  </a:cubicBezTo>
                  <a:cubicBezTo>
                    <a:pt x="9805" y="11146"/>
                    <a:pt x="9934" y="11112"/>
                    <a:pt x="10047" y="11044"/>
                  </a:cubicBezTo>
                  <a:lnTo>
                    <a:pt x="16366" y="7339"/>
                  </a:lnTo>
                  <a:cubicBezTo>
                    <a:pt x="16512" y="7249"/>
                    <a:pt x="16557" y="7091"/>
                    <a:pt x="16523" y="6956"/>
                  </a:cubicBezTo>
                  <a:cubicBezTo>
                    <a:pt x="16557" y="6809"/>
                    <a:pt x="16512" y="6652"/>
                    <a:pt x="16366" y="6573"/>
                  </a:cubicBezTo>
                  <a:lnTo>
                    <a:pt x="16219" y="6483"/>
                  </a:lnTo>
                  <a:lnTo>
                    <a:pt x="16873" y="6111"/>
                  </a:lnTo>
                  <a:cubicBezTo>
                    <a:pt x="17008" y="6021"/>
                    <a:pt x="17064" y="5863"/>
                    <a:pt x="17019" y="5728"/>
                  </a:cubicBezTo>
                  <a:cubicBezTo>
                    <a:pt x="17064" y="5582"/>
                    <a:pt x="17008" y="5424"/>
                    <a:pt x="16873" y="5345"/>
                  </a:cubicBezTo>
                  <a:lnTo>
                    <a:pt x="16861" y="5345"/>
                  </a:lnTo>
                  <a:lnTo>
                    <a:pt x="7794" y="85"/>
                  </a:lnTo>
                  <a:cubicBezTo>
                    <a:pt x="7693" y="29"/>
                    <a:pt x="7583" y="1"/>
                    <a:pt x="7475" y="1"/>
                  </a:cubicBez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-1693165" y="2758894"/>
              <a:ext cx="580410" cy="339813"/>
            </a:xfrm>
            <a:custGeom>
              <a:avLst/>
              <a:gdLst/>
              <a:ahLst/>
              <a:cxnLst/>
              <a:rect l="l" t="t" r="r" b="b"/>
              <a:pathLst>
                <a:path w="16614" h="9727" extrusionOk="0">
                  <a:moveTo>
                    <a:pt x="6999" y="0"/>
                  </a:moveTo>
                  <a:cubicBezTo>
                    <a:pt x="6891" y="0"/>
                    <a:pt x="6781" y="28"/>
                    <a:pt x="6680" y="85"/>
                  </a:cubicBezTo>
                  <a:lnTo>
                    <a:pt x="158" y="3881"/>
                  </a:lnTo>
                  <a:cubicBezTo>
                    <a:pt x="1" y="3971"/>
                    <a:pt x="1" y="4196"/>
                    <a:pt x="158" y="4286"/>
                  </a:cubicBezTo>
                  <a:lnTo>
                    <a:pt x="9327" y="9625"/>
                  </a:lnTo>
                  <a:cubicBezTo>
                    <a:pt x="9439" y="9692"/>
                    <a:pt x="9569" y="9726"/>
                    <a:pt x="9698" y="9726"/>
                  </a:cubicBezTo>
                  <a:cubicBezTo>
                    <a:pt x="9828" y="9726"/>
                    <a:pt x="9957" y="9692"/>
                    <a:pt x="10070" y="9625"/>
                  </a:cubicBezTo>
                  <a:lnTo>
                    <a:pt x="16389" y="5919"/>
                  </a:lnTo>
                  <a:cubicBezTo>
                    <a:pt x="16614" y="5795"/>
                    <a:pt x="16614" y="5469"/>
                    <a:pt x="16389" y="5345"/>
                  </a:cubicBezTo>
                  <a:lnTo>
                    <a:pt x="7310" y="85"/>
                  </a:lnTo>
                  <a:cubicBezTo>
                    <a:pt x="7215" y="28"/>
                    <a:pt x="7108" y="0"/>
                    <a:pt x="6999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>
              <a:off x="-1693165" y="2757916"/>
              <a:ext cx="580410" cy="341944"/>
            </a:xfrm>
            <a:custGeom>
              <a:avLst/>
              <a:gdLst/>
              <a:ahLst/>
              <a:cxnLst/>
              <a:rect l="l" t="t" r="r" b="b"/>
              <a:pathLst>
                <a:path w="16614" h="9788" fill="none" extrusionOk="0">
                  <a:moveTo>
                    <a:pt x="16389" y="5947"/>
                  </a:moveTo>
                  <a:lnTo>
                    <a:pt x="10070" y="9653"/>
                  </a:lnTo>
                  <a:cubicBezTo>
                    <a:pt x="9845" y="9788"/>
                    <a:pt x="9552" y="9788"/>
                    <a:pt x="9327" y="9653"/>
                  </a:cubicBezTo>
                  <a:lnTo>
                    <a:pt x="158" y="4314"/>
                  </a:lnTo>
                  <a:cubicBezTo>
                    <a:pt x="1" y="4224"/>
                    <a:pt x="1" y="3999"/>
                    <a:pt x="158" y="3909"/>
                  </a:cubicBezTo>
                  <a:lnTo>
                    <a:pt x="6680" y="113"/>
                  </a:lnTo>
                  <a:cubicBezTo>
                    <a:pt x="6882" y="0"/>
                    <a:pt x="7119" y="0"/>
                    <a:pt x="7310" y="113"/>
                  </a:cubicBezTo>
                  <a:lnTo>
                    <a:pt x="16389" y="5373"/>
                  </a:lnTo>
                  <a:cubicBezTo>
                    <a:pt x="16614" y="5497"/>
                    <a:pt x="16614" y="5823"/>
                    <a:pt x="16389" y="594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>
              <a:off x="-1693165" y="2752292"/>
              <a:ext cx="580410" cy="340092"/>
            </a:xfrm>
            <a:custGeom>
              <a:avLst/>
              <a:gdLst/>
              <a:ahLst/>
              <a:cxnLst/>
              <a:rect l="l" t="t" r="r" b="b"/>
              <a:pathLst>
                <a:path w="16614" h="9735" extrusionOk="0">
                  <a:moveTo>
                    <a:pt x="6999" y="1"/>
                  </a:moveTo>
                  <a:cubicBezTo>
                    <a:pt x="6891" y="1"/>
                    <a:pt x="6781" y="32"/>
                    <a:pt x="6680" y="94"/>
                  </a:cubicBezTo>
                  <a:lnTo>
                    <a:pt x="158" y="3889"/>
                  </a:lnTo>
                  <a:cubicBezTo>
                    <a:pt x="1" y="3979"/>
                    <a:pt x="1" y="4205"/>
                    <a:pt x="158" y="4295"/>
                  </a:cubicBezTo>
                  <a:lnTo>
                    <a:pt x="9327" y="9634"/>
                  </a:lnTo>
                  <a:cubicBezTo>
                    <a:pt x="9439" y="9701"/>
                    <a:pt x="9569" y="9735"/>
                    <a:pt x="9698" y="9735"/>
                  </a:cubicBezTo>
                  <a:cubicBezTo>
                    <a:pt x="9828" y="9735"/>
                    <a:pt x="9957" y="9701"/>
                    <a:pt x="10070" y="9634"/>
                  </a:cubicBezTo>
                  <a:lnTo>
                    <a:pt x="16389" y="5928"/>
                  </a:lnTo>
                  <a:cubicBezTo>
                    <a:pt x="16614" y="5804"/>
                    <a:pt x="16614" y="5477"/>
                    <a:pt x="16389" y="5354"/>
                  </a:cubicBezTo>
                  <a:lnTo>
                    <a:pt x="7310" y="94"/>
                  </a:lnTo>
                  <a:cubicBezTo>
                    <a:pt x="7215" y="32"/>
                    <a:pt x="7108" y="1"/>
                    <a:pt x="69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>
              <a:off x="-1693165" y="2751209"/>
              <a:ext cx="580410" cy="342363"/>
            </a:xfrm>
            <a:custGeom>
              <a:avLst/>
              <a:gdLst/>
              <a:ahLst/>
              <a:cxnLst/>
              <a:rect l="l" t="t" r="r" b="b"/>
              <a:pathLst>
                <a:path w="16614" h="9800" fill="none" extrusionOk="0">
                  <a:moveTo>
                    <a:pt x="16389" y="5959"/>
                  </a:moveTo>
                  <a:lnTo>
                    <a:pt x="10070" y="9665"/>
                  </a:lnTo>
                  <a:cubicBezTo>
                    <a:pt x="9845" y="9800"/>
                    <a:pt x="9552" y="9800"/>
                    <a:pt x="9327" y="9665"/>
                  </a:cubicBezTo>
                  <a:lnTo>
                    <a:pt x="158" y="4326"/>
                  </a:lnTo>
                  <a:cubicBezTo>
                    <a:pt x="1" y="4236"/>
                    <a:pt x="1" y="4010"/>
                    <a:pt x="158" y="3920"/>
                  </a:cubicBezTo>
                  <a:lnTo>
                    <a:pt x="6680" y="125"/>
                  </a:lnTo>
                  <a:cubicBezTo>
                    <a:pt x="6882" y="1"/>
                    <a:pt x="7119" y="1"/>
                    <a:pt x="7310" y="125"/>
                  </a:cubicBezTo>
                  <a:lnTo>
                    <a:pt x="16389" y="5385"/>
                  </a:lnTo>
                  <a:cubicBezTo>
                    <a:pt x="16614" y="5508"/>
                    <a:pt x="16614" y="5835"/>
                    <a:pt x="16389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-1545989" y="2855871"/>
              <a:ext cx="251043" cy="146413"/>
            </a:xfrm>
            <a:custGeom>
              <a:avLst/>
              <a:gdLst/>
              <a:ahLst/>
              <a:cxnLst/>
              <a:rect l="l" t="t" r="r" b="b"/>
              <a:pathLst>
                <a:path w="7186" h="4191" fill="none" extrusionOk="0">
                  <a:moveTo>
                    <a:pt x="7186" y="4191"/>
                  </a:moveTo>
                  <a:lnTo>
                    <a:pt x="0" y="1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-1564888" y="2868482"/>
              <a:ext cx="251078" cy="146413"/>
            </a:xfrm>
            <a:custGeom>
              <a:avLst/>
              <a:gdLst/>
              <a:ahLst/>
              <a:cxnLst/>
              <a:rect l="l" t="t" r="r" b="b"/>
              <a:pathLst>
                <a:path w="7187" h="4191" fill="none" extrusionOk="0">
                  <a:moveTo>
                    <a:pt x="7186" y="4190"/>
                  </a:moveTo>
                  <a:lnTo>
                    <a:pt x="0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-1590460" y="2881442"/>
              <a:ext cx="251078" cy="146028"/>
            </a:xfrm>
            <a:custGeom>
              <a:avLst/>
              <a:gdLst/>
              <a:ahLst/>
              <a:cxnLst/>
              <a:rect l="l" t="t" r="r" b="b"/>
              <a:pathLst>
                <a:path w="7187" h="4180" fill="none" extrusionOk="0">
                  <a:moveTo>
                    <a:pt x="7186" y="4179"/>
                  </a:moveTo>
                  <a:lnTo>
                    <a:pt x="0" y="1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-1298133" y="2907014"/>
              <a:ext cx="118884" cy="70534"/>
            </a:xfrm>
            <a:custGeom>
              <a:avLst/>
              <a:gdLst/>
              <a:ahLst/>
              <a:cxnLst/>
              <a:rect l="l" t="t" r="r" b="b"/>
              <a:pathLst>
                <a:path w="3403" h="2019" extrusionOk="0">
                  <a:moveTo>
                    <a:pt x="1707" y="1"/>
                  </a:moveTo>
                  <a:cubicBezTo>
                    <a:pt x="1662" y="1"/>
                    <a:pt x="1617" y="12"/>
                    <a:pt x="1578" y="35"/>
                  </a:cubicBezTo>
                  <a:lnTo>
                    <a:pt x="57" y="925"/>
                  </a:lnTo>
                  <a:cubicBezTo>
                    <a:pt x="1" y="958"/>
                    <a:pt x="1" y="1048"/>
                    <a:pt x="57" y="1082"/>
                  </a:cubicBezTo>
                  <a:lnTo>
                    <a:pt x="1555" y="1983"/>
                  </a:lnTo>
                  <a:cubicBezTo>
                    <a:pt x="1591" y="2007"/>
                    <a:pt x="1637" y="2019"/>
                    <a:pt x="1684" y="2019"/>
                  </a:cubicBezTo>
                  <a:cubicBezTo>
                    <a:pt x="1725" y="2019"/>
                    <a:pt x="1766" y="2010"/>
                    <a:pt x="1803" y="1995"/>
                  </a:cubicBezTo>
                  <a:lnTo>
                    <a:pt x="3312" y="1127"/>
                  </a:lnTo>
                  <a:cubicBezTo>
                    <a:pt x="3402" y="1082"/>
                    <a:pt x="3402" y="947"/>
                    <a:pt x="3312" y="902"/>
                  </a:cubicBezTo>
                  <a:lnTo>
                    <a:pt x="1837" y="35"/>
                  </a:lnTo>
                  <a:cubicBezTo>
                    <a:pt x="1797" y="12"/>
                    <a:pt x="1752" y="1"/>
                    <a:pt x="17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-1298133" y="2906630"/>
              <a:ext cx="118884" cy="71267"/>
            </a:xfrm>
            <a:custGeom>
              <a:avLst/>
              <a:gdLst/>
              <a:ahLst/>
              <a:cxnLst/>
              <a:rect l="l" t="t" r="r" b="b"/>
              <a:pathLst>
                <a:path w="3403" h="2040" fill="none" extrusionOk="0">
                  <a:moveTo>
                    <a:pt x="3312" y="1138"/>
                  </a:moveTo>
                  <a:lnTo>
                    <a:pt x="1803" y="2006"/>
                  </a:lnTo>
                  <a:cubicBezTo>
                    <a:pt x="1724" y="2039"/>
                    <a:pt x="1623" y="2039"/>
                    <a:pt x="1555" y="1994"/>
                  </a:cubicBezTo>
                  <a:lnTo>
                    <a:pt x="57" y="1093"/>
                  </a:lnTo>
                  <a:cubicBezTo>
                    <a:pt x="1" y="1059"/>
                    <a:pt x="1" y="969"/>
                    <a:pt x="57" y="936"/>
                  </a:cubicBezTo>
                  <a:lnTo>
                    <a:pt x="1578" y="46"/>
                  </a:lnTo>
                  <a:cubicBezTo>
                    <a:pt x="1657" y="1"/>
                    <a:pt x="1758" y="1"/>
                    <a:pt x="1837" y="46"/>
                  </a:cubicBezTo>
                  <a:lnTo>
                    <a:pt x="3312" y="913"/>
                  </a:lnTo>
                  <a:cubicBezTo>
                    <a:pt x="3402" y="958"/>
                    <a:pt x="3402" y="1093"/>
                    <a:pt x="3312" y="113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-1252091" y="2914490"/>
              <a:ext cx="62219" cy="36647"/>
            </a:xfrm>
            <a:custGeom>
              <a:avLst/>
              <a:gdLst/>
              <a:ahLst/>
              <a:cxnLst/>
              <a:rect l="l" t="t" r="r" b="b"/>
              <a:pathLst>
                <a:path w="1781" h="1049" fill="none" extrusionOk="0">
                  <a:moveTo>
                    <a:pt x="1780" y="1048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-1284334" y="2932201"/>
              <a:ext cx="62184" cy="36647"/>
            </a:xfrm>
            <a:custGeom>
              <a:avLst/>
              <a:gdLst/>
              <a:ahLst/>
              <a:cxnLst/>
              <a:rect l="l" t="t" r="r" b="b"/>
              <a:pathLst>
                <a:path w="1780" h="1049" fill="none" extrusionOk="0">
                  <a:moveTo>
                    <a:pt x="1780" y="1048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-1252475" y="2933005"/>
              <a:ext cx="62219" cy="37800"/>
            </a:xfrm>
            <a:custGeom>
              <a:avLst/>
              <a:gdLst/>
              <a:ahLst/>
              <a:cxnLst/>
              <a:rect l="l" t="t" r="r" b="b"/>
              <a:pathLst>
                <a:path w="1781" h="1082" fill="none" extrusionOk="0">
                  <a:moveTo>
                    <a:pt x="1780" y="0"/>
                  </a:moveTo>
                  <a:lnTo>
                    <a:pt x="0" y="1082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-1247374" y="2935345"/>
              <a:ext cx="31127" cy="18935"/>
            </a:xfrm>
            <a:custGeom>
              <a:avLst/>
              <a:gdLst/>
              <a:ahLst/>
              <a:cxnLst/>
              <a:rect l="l" t="t" r="r" b="b"/>
              <a:pathLst>
                <a:path w="891" h="542" fill="none" extrusionOk="0">
                  <a:moveTo>
                    <a:pt x="891" y="1"/>
                  </a:moveTo>
                  <a:lnTo>
                    <a:pt x="1" y="542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-1261138" y="2926298"/>
              <a:ext cx="30743" cy="18550"/>
            </a:xfrm>
            <a:custGeom>
              <a:avLst/>
              <a:gdLst/>
              <a:ahLst/>
              <a:cxnLst/>
              <a:rect l="l" t="t" r="r" b="b"/>
              <a:pathLst>
                <a:path w="880" h="531" fill="none" extrusionOk="0">
                  <a:moveTo>
                    <a:pt x="879" y="1"/>
                  </a:moveTo>
                  <a:lnTo>
                    <a:pt x="1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-1290238" y="2911765"/>
              <a:ext cx="61416" cy="36996"/>
            </a:xfrm>
            <a:custGeom>
              <a:avLst/>
              <a:gdLst/>
              <a:ahLst/>
              <a:cxnLst/>
              <a:rect l="l" t="t" r="r" b="b"/>
              <a:pathLst>
                <a:path w="1758" h="1059" fill="none" extrusionOk="0">
                  <a:moveTo>
                    <a:pt x="1757" y="0"/>
                  </a:moveTo>
                  <a:cubicBezTo>
                    <a:pt x="1746" y="23"/>
                    <a:pt x="0" y="1059"/>
                    <a:pt x="0" y="1059"/>
                  </a:cubicBez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-1675454" y="2715716"/>
              <a:ext cx="580026" cy="340092"/>
            </a:xfrm>
            <a:custGeom>
              <a:avLst/>
              <a:gdLst/>
              <a:ahLst/>
              <a:cxnLst/>
              <a:rect l="l" t="t" r="r" b="b"/>
              <a:pathLst>
                <a:path w="16603" h="9735" extrusionOk="0">
                  <a:moveTo>
                    <a:pt x="6991" y="0"/>
                  </a:moveTo>
                  <a:cubicBezTo>
                    <a:pt x="6882" y="0"/>
                    <a:pt x="6775" y="31"/>
                    <a:pt x="6680" y="93"/>
                  </a:cubicBezTo>
                  <a:lnTo>
                    <a:pt x="158" y="3889"/>
                  </a:lnTo>
                  <a:cubicBezTo>
                    <a:pt x="0" y="3979"/>
                    <a:pt x="0" y="4204"/>
                    <a:pt x="158" y="4294"/>
                  </a:cubicBezTo>
                  <a:lnTo>
                    <a:pt x="9315" y="9633"/>
                  </a:lnTo>
                  <a:cubicBezTo>
                    <a:pt x="9433" y="9701"/>
                    <a:pt x="9563" y="9734"/>
                    <a:pt x="9691" y="9734"/>
                  </a:cubicBezTo>
                  <a:cubicBezTo>
                    <a:pt x="9819" y="9734"/>
                    <a:pt x="9946" y="9701"/>
                    <a:pt x="10059" y="9633"/>
                  </a:cubicBezTo>
                  <a:lnTo>
                    <a:pt x="16377" y="5927"/>
                  </a:lnTo>
                  <a:cubicBezTo>
                    <a:pt x="16603" y="5804"/>
                    <a:pt x="16603" y="5477"/>
                    <a:pt x="16377" y="5353"/>
                  </a:cubicBezTo>
                  <a:lnTo>
                    <a:pt x="7310" y="93"/>
                  </a:lnTo>
                  <a:cubicBezTo>
                    <a:pt x="7209" y="31"/>
                    <a:pt x="7099" y="0"/>
                    <a:pt x="69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-1675454" y="2714633"/>
              <a:ext cx="580026" cy="342363"/>
            </a:xfrm>
            <a:custGeom>
              <a:avLst/>
              <a:gdLst/>
              <a:ahLst/>
              <a:cxnLst/>
              <a:rect l="l" t="t" r="r" b="b"/>
              <a:pathLst>
                <a:path w="16603" h="9800" fill="none" extrusionOk="0">
                  <a:moveTo>
                    <a:pt x="16377" y="5958"/>
                  </a:moveTo>
                  <a:lnTo>
                    <a:pt x="10059" y="9664"/>
                  </a:lnTo>
                  <a:cubicBezTo>
                    <a:pt x="9833" y="9799"/>
                    <a:pt x="9552" y="9799"/>
                    <a:pt x="9315" y="9664"/>
                  </a:cubicBezTo>
                  <a:lnTo>
                    <a:pt x="158" y="4325"/>
                  </a:lnTo>
                  <a:cubicBezTo>
                    <a:pt x="0" y="4235"/>
                    <a:pt x="0" y="4010"/>
                    <a:pt x="158" y="3920"/>
                  </a:cubicBezTo>
                  <a:lnTo>
                    <a:pt x="6680" y="124"/>
                  </a:lnTo>
                  <a:cubicBezTo>
                    <a:pt x="6871" y="0"/>
                    <a:pt x="7108" y="0"/>
                    <a:pt x="7310" y="124"/>
                  </a:cubicBezTo>
                  <a:lnTo>
                    <a:pt x="16377" y="5384"/>
                  </a:lnTo>
                  <a:cubicBezTo>
                    <a:pt x="16603" y="5508"/>
                    <a:pt x="16603" y="5835"/>
                    <a:pt x="16377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-1675454" y="2709323"/>
              <a:ext cx="580026" cy="340197"/>
            </a:xfrm>
            <a:custGeom>
              <a:avLst/>
              <a:gdLst/>
              <a:ahLst/>
              <a:cxnLst/>
              <a:rect l="l" t="t" r="r" b="b"/>
              <a:pathLst>
                <a:path w="16603" h="9738" extrusionOk="0">
                  <a:moveTo>
                    <a:pt x="6991" y="0"/>
                  </a:moveTo>
                  <a:cubicBezTo>
                    <a:pt x="6882" y="0"/>
                    <a:pt x="6775" y="28"/>
                    <a:pt x="6680" y="85"/>
                  </a:cubicBezTo>
                  <a:lnTo>
                    <a:pt x="158" y="3880"/>
                  </a:lnTo>
                  <a:cubicBezTo>
                    <a:pt x="0" y="3982"/>
                    <a:pt x="0" y="4207"/>
                    <a:pt x="158" y="4297"/>
                  </a:cubicBezTo>
                  <a:lnTo>
                    <a:pt x="9315" y="9636"/>
                  </a:lnTo>
                  <a:cubicBezTo>
                    <a:pt x="9433" y="9703"/>
                    <a:pt x="9563" y="9737"/>
                    <a:pt x="9691" y="9737"/>
                  </a:cubicBezTo>
                  <a:cubicBezTo>
                    <a:pt x="9819" y="9737"/>
                    <a:pt x="9946" y="9703"/>
                    <a:pt x="10059" y="9636"/>
                  </a:cubicBezTo>
                  <a:lnTo>
                    <a:pt x="16377" y="5930"/>
                  </a:lnTo>
                  <a:cubicBezTo>
                    <a:pt x="16603" y="5795"/>
                    <a:pt x="16603" y="5480"/>
                    <a:pt x="16377" y="5345"/>
                  </a:cubicBezTo>
                  <a:lnTo>
                    <a:pt x="7310" y="85"/>
                  </a:lnTo>
                  <a:cubicBezTo>
                    <a:pt x="7209" y="28"/>
                    <a:pt x="7099" y="0"/>
                    <a:pt x="69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-1675454" y="2708310"/>
              <a:ext cx="580026" cy="342398"/>
            </a:xfrm>
            <a:custGeom>
              <a:avLst/>
              <a:gdLst/>
              <a:ahLst/>
              <a:cxnLst/>
              <a:rect l="l" t="t" r="r" b="b"/>
              <a:pathLst>
                <a:path w="16603" h="9801" fill="none" extrusionOk="0">
                  <a:moveTo>
                    <a:pt x="16377" y="5959"/>
                  </a:moveTo>
                  <a:lnTo>
                    <a:pt x="10059" y="9665"/>
                  </a:lnTo>
                  <a:cubicBezTo>
                    <a:pt x="9833" y="9800"/>
                    <a:pt x="9552" y="9800"/>
                    <a:pt x="9315" y="9665"/>
                  </a:cubicBezTo>
                  <a:lnTo>
                    <a:pt x="158" y="4326"/>
                  </a:lnTo>
                  <a:cubicBezTo>
                    <a:pt x="0" y="4236"/>
                    <a:pt x="0" y="4011"/>
                    <a:pt x="158" y="3909"/>
                  </a:cubicBezTo>
                  <a:lnTo>
                    <a:pt x="6680" y="114"/>
                  </a:lnTo>
                  <a:cubicBezTo>
                    <a:pt x="6871" y="1"/>
                    <a:pt x="7108" y="1"/>
                    <a:pt x="7310" y="114"/>
                  </a:cubicBezTo>
                  <a:lnTo>
                    <a:pt x="16377" y="5374"/>
                  </a:lnTo>
                  <a:cubicBezTo>
                    <a:pt x="16603" y="5509"/>
                    <a:pt x="16603" y="5824"/>
                    <a:pt x="16377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-1528312" y="2813007"/>
              <a:ext cx="251078" cy="146378"/>
            </a:xfrm>
            <a:custGeom>
              <a:avLst/>
              <a:gdLst/>
              <a:ahLst/>
              <a:cxnLst/>
              <a:rect l="l" t="t" r="r" b="b"/>
              <a:pathLst>
                <a:path w="7187" h="4190" fill="none" extrusionOk="0">
                  <a:moveTo>
                    <a:pt x="7187" y="4190"/>
                  </a:moveTo>
                  <a:lnTo>
                    <a:pt x="1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-1547596" y="2825583"/>
              <a:ext cx="251078" cy="146413"/>
            </a:xfrm>
            <a:custGeom>
              <a:avLst/>
              <a:gdLst/>
              <a:ahLst/>
              <a:cxnLst/>
              <a:rect l="l" t="t" r="r" b="b"/>
              <a:pathLst>
                <a:path w="7187" h="4191" fill="none" extrusionOk="0">
                  <a:moveTo>
                    <a:pt x="7187" y="4190"/>
                  </a:moveTo>
                  <a:lnTo>
                    <a:pt x="1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-1572748" y="2838579"/>
              <a:ext cx="251078" cy="145993"/>
            </a:xfrm>
            <a:custGeom>
              <a:avLst/>
              <a:gdLst/>
              <a:ahLst/>
              <a:cxnLst/>
              <a:rect l="l" t="t" r="r" b="b"/>
              <a:pathLst>
                <a:path w="7187" h="4179" fill="none" extrusionOk="0">
                  <a:moveTo>
                    <a:pt x="7186" y="4179"/>
                  </a:moveTo>
                  <a:lnTo>
                    <a:pt x="0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-1280806" y="2864150"/>
              <a:ext cx="119268" cy="70499"/>
            </a:xfrm>
            <a:custGeom>
              <a:avLst/>
              <a:gdLst/>
              <a:ahLst/>
              <a:cxnLst/>
              <a:rect l="l" t="t" r="r" b="b"/>
              <a:pathLst>
                <a:path w="3414" h="2018" extrusionOk="0">
                  <a:moveTo>
                    <a:pt x="1707" y="0"/>
                  </a:moveTo>
                  <a:cubicBezTo>
                    <a:pt x="1662" y="0"/>
                    <a:pt x="1617" y="11"/>
                    <a:pt x="1577" y="34"/>
                  </a:cubicBezTo>
                  <a:lnTo>
                    <a:pt x="68" y="924"/>
                  </a:lnTo>
                  <a:cubicBezTo>
                    <a:pt x="0" y="958"/>
                    <a:pt x="0" y="1048"/>
                    <a:pt x="68" y="1082"/>
                  </a:cubicBezTo>
                  <a:lnTo>
                    <a:pt x="1555" y="1983"/>
                  </a:lnTo>
                  <a:cubicBezTo>
                    <a:pt x="1597" y="2007"/>
                    <a:pt x="1643" y="2018"/>
                    <a:pt x="1688" y="2018"/>
                  </a:cubicBezTo>
                  <a:cubicBezTo>
                    <a:pt x="1727" y="2018"/>
                    <a:pt x="1766" y="2010"/>
                    <a:pt x="1803" y="1994"/>
                  </a:cubicBezTo>
                  <a:lnTo>
                    <a:pt x="3323" y="1127"/>
                  </a:lnTo>
                  <a:lnTo>
                    <a:pt x="3312" y="1127"/>
                  </a:lnTo>
                  <a:cubicBezTo>
                    <a:pt x="3402" y="1082"/>
                    <a:pt x="3413" y="946"/>
                    <a:pt x="3323" y="901"/>
                  </a:cubicBezTo>
                  <a:lnTo>
                    <a:pt x="1836" y="34"/>
                  </a:lnTo>
                  <a:cubicBezTo>
                    <a:pt x="1797" y="11"/>
                    <a:pt x="1752" y="0"/>
                    <a:pt x="1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-1280806" y="2863731"/>
              <a:ext cx="119268" cy="71267"/>
            </a:xfrm>
            <a:custGeom>
              <a:avLst/>
              <a:gdLst/>
              <a:ahLst/>
              <a:cxnLst/>
              <a:rect l="l" t="t" r="r" b="b"/>
              <a:pathLst>
                <a:path w="3414" h="2040" fill="none" extrusionOk="0">
                  <a:moveTo>
                    <a:pt x="3323" y="1139"/>
                  </a:moveTo>
                  <a:lnTo>
                    <a:pt x="1803" y="2006"/>
                  </a:lnTo>
                  <a:cubicBezTo>
                    <a:pt x="1724" y="2040"/>
                    <a:pt x="1634" y="2040"/>
                    <a:pt x="1555" y="1995"/>
                  </a:cubicBezTo>
                  <a:lnTo>
                    <a:pt x="68" y="1094"/>
                  </a:lnTo>
                  <a:cubicBezTo>
                    <a:pt x="0" y="1060"/>
                    <a:pt x="0" y="970"/>
                    <a:pt x="68" y="936"/>
                  </a:cubicBezTo>
                  <a:lnTo>
                    <a:pt x="1577" y="46"/>
                  </a:lnTo>
                  <a:cubicBezTo>
                    <a:pt x="1656" y="1"/>
                    <a:pt x="1758" y="1"/>
                    <a:pt x="1836" y="46"/>
                  </a:cubicBezTo>
                  <a:lnTo>
                    <a:pt x="3323" y="913"/>
                  </a:lnTo>
                  <a:cubicBezTo>
                    <a:pt x="3413" y="958"/>
                    <a:pt x="3402" y="1094"/>
                    <a:pt x="3312" y="113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-1234379" y="2871626"/>
              <a:ext cx="61800" cy="36612"/>
            </a:xfrm>
            <a:custGeom>
              <a:avLst/>
              <a:gdLst/>
              <a:ahLst/>
              <a:cxnLst/>
              <a:rect l="l" t="t" r="r" b="b"/>
              <a:pathLst>
                <a:path w="1769" h="1048" fill="none" extrusionOk="0">
                  <a:moveTo>
                    <a:pt x="1769" y="1048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-1266658" y="2889338"/>
              <a:ext cx="61835" cy="36612"/>
            </a:xfrm>
            <a:custGeom>
              <a:avLst/>
              <a:gdLst/>
              <a:ahLst/>
              <a:cxnLst/>
              <a:rect l="l" t="t" r="r" b="b"/>
              <a:pathLst>
                <a:path w="1770" h="1048" fill="none" extrusionOk="0">
                  <a:moveTo>
                    <a:pt x="1769" y="1048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-1235148" y="2890106"/>
              <a:ext cx="62569" cy="37415"/>
            </a:xfrm>
            <a:custGeom>
              <a:avLst/>
              <a:gdLst/>
              <a:ahLst/>
              <a:cxnLst/>
              <a:rect l="l" t="t" r="r" b="b"/>
              <a:pathLst>
                <a:path w="1791" h="1071" fill="none" extrusionOk="0">
                  <a:moveTo>
                    <a:pt x="1791" y="1"/>
                  </a:moveTo>
                  <a:lnTo>
                    <a:pt x="0" y="107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-1229663" y="2892482"/>
              <a:ext cx="30743" cy="18516"/>
            </a:xfrm>
            <a:custGeom>
              <a:avLst/>
              <a:gdLst/>
              <a:ahLst/>
              <a:cxnLst/>
              <a:rect l="l" t="t" r="r" b="b"/>
              <a:pathLst>
                <a:path w="880" h="530" fill="none" extrusionOk="0">
                  <a:moveTo>
                    <a:pt x="879" y="0"/>
                  </a:moveTo>
                  <a:lnTo>
                    <a:pt x="1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-1243811" y="2883434"/>
              <a:ext cx="30708" cy="18516"/>
            </a:xfrm>
            <a:custGeom>
              <a:avLst/>
              <a:gdLst/>
              <a:ahLst/>
              <a:cxnLst/>
              <a:rect l="l" t="t" r="r" b="b"/>
              <a:pathLst>
                <a:path w="879" h="530" fill="none" extrusionOk="0">
                  <a:moveTo>
                    <a:pt x="879" y="0"/>
                  </a:moveTo>
                  <a:lnTo>
                    <a:pt x="0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38"/>
          <p:cNvSpPr txBox="1">
            <a:spLocks noGrp="1"/>
          </p:cNvSpPr>
          <p:nvPr>
            <p:ph type="subTitle" idx="1"/>
          </p:nvPr>
        </p:nvSpPr>
        <p:spPr>
          <a:xfrm>
            <a:off x="1191718" y="1583880"/>
            <a:ext cx="7577528" cy="22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3C4043"/>
                </a:solidFill>
                <a:effectLst/>
                <a:latin typeface="Inter"/>
              </a:rPr>
              <a:t>The data is related to direct marketing campaigns </a:t>
            </a:r>
            <a:r>
              <a:rPr lang="en-US" sz="2800" b="1" i="0" dirty="0">
                <a:solidFill>
                  <a:srgbClr val="3C4043"/>
                </a:solidFill>
                <a:effectLst/>
                <a:latin typeface="Inter"/>
              </a:rPr>
              <a:t>(phone calls) </a:t>
            </a:r>
            <a:r>
              <a:rPr lang="en-US" sz="2800" b="0" i="0" dirty="0">
                <a:solidFill>
                  <a:srgbClr val="3C4043"/>
                </a:solidFill>
                <a:effectLst/>
                <a:latin typeface="Inter"/>
              </a:rPr>
              <a:t>of a Portuguese banking institution. 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b="0" i="0" dirty="0">
                <a:solidFill>
                  <a:srgbClr val="3C4043"/>
                </a:solidFill>
                <a:effectLst/>
                <a:latin typeface="Inter"/>
              </a:rPr>
              <a:t>The classification goal is to </a:t>
            </a:r>
            <a:r>
              <a:rPr lang="en-US" sz="2800" b="1" i="0" dirty="0">
                <a:solidFill>
                  <a:srgbClr val="3C4043"/>
                </a:solidFill>
                <a:effectLst/>
                <a:latin typeface="Inter"/>
              </a:rPr>
              <a:t>predict</a:t>
            </a:r>
            <a:r>
              <a:rPr lang="en-US" sz="2800" b="0" i="0" dirty="0">
                <a:solidFill>
                  <a:srgbClr val="3C4043"/>
                </a:solidFill>
                <a:effectLst/>
                <a:latin typeface="Inter"/>
              </a:rPr>
              <a:t> if the </a:t>
            </a:r>
            <a:r>
              <a:rPr lang="en-US" sz="2800" b="1" i="0" dirty="0">
                <a:solidFill>
                  <a:srgbClr val="3C4043"/>
                </a:solidFill>
                <a:effectLst/>
                <a:latin typeface="Inter"/>
              </a:rPr>
              <a:t>client</a:t>
            </a:r>
            <a:r>
              <a:rPr lang="en-US" sz="2800" b="0" i="0" dirty="0">
                <a:solidFill>
                  <a:srgbClr val="3C4043"/>
                </a:solidFill>
                <a:effectLst/>
                <a:latin typeface="Inter"/>
              </a:rPr>
              <a:t> will </a:t>
            </a:r>
            <a:r>
              <a:rPr lang="en-US" sz="2800" b="1" i="0" dirty="0">
                <a:solidFill>
                  <a:srgbClr val="3C4043"/>
                </a:solidFill>
                <a:effectLst/>
                <a:latin typeface="Inter"/>
              </a:rPr>
              <a:t>subscribe to a term deposit </a:t>
            </a:r>
          </a:p>
          <a:p>
            <a:pPr lvl="0" indent="-4572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3C4043"/>
                </a:solidFill>
                <a:latin typeface="Inter"/>
              </a:rPr>
              <a:t>Source: Kaggle</a:t>
            </a:r>
            <a:endParaRPr lang="en-US" sz="2800" dirty="0"/>
          </a:p>
        </p:txBody>
      </p:sp>
      <p:sp>
        <p:nvSpPr>
          <p:cNvPr id="6" name="Google Shape;1170;p34">
            <a:extLst>
              <a:ext uri="{FF2B5EF4-FFF2-40B4-BE49-F238E27FC236}">
                <a16:creationId xmlns:a16="http://schemas.microsoft.com/office/drawing/2014/main" id="{8F46BBBD-584D-D525-10A4-4E5A02E354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376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Intro</a:t>
            </a:r>
            <a:endParaRPr sz="3500" dirty="0"/>
          </a:p>
        </p:txBody>
      </p:sp>
    </p:spTree>
    <p:extLst>
      <p:ext uri="{BB962C8B-B14F-4D97-AF65-F5344CB8AC3E}">
        <p14:creationId xmlns:p14="http://schemas.microsoft.com/office/powerpoint/2010/main" val="918560842"/>
      </p:ext>
    </p:extLst>
  </p:cSld>
  <p:clrMapOvr>
    <a:masterClrMapping/>
  </p:clrMapOvr>
  <p:transition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6" name="Google Shape;1286;p38"/>
          <p:cNvSpPr txBox="1">
            <a:spLocks noGrp="1"/>
          </p:cNvSpPr>
          <p:nvPr>
            <p:ph type="subTitle" idx="1"/>
          </p:nvPr>
        </p:nvSpPr>
        <p:spPr>
          <a:xfrm>
            <a:off x="1856695" y="1613860"/>
            <a:ext cx="6055200" cy="223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dataset has </a:t>
            </a:r>
            <a:r>
              <a:rPr lang="en" b="1" dirty="0"/>
              <a:t>45211 records </a:t>
            </a:r>
            <a:r>
              <a:rPr lang="en" dirty="0"/>
              <a:t>with </a:t>
            </a:r>
            <a:r>
              <a:rPr lang="en" b="1" dirty="0"/>
              <a:t>17 columns </a:t>
            </a: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933149792"/>
      </p:ext>
    </p:extLst>
  </p:cSld>
  <p:clrMapOvr>
    <a:masterClrMapping/>
  </p:clrMapOvr>
  <p:transition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2" name="Google Shape;1692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Detailed Column Descriptions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6216D9D-9AB3-4274-CCD2-B8DD4F88A9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861873"/>
              </p:ext>
            </p:extLst>
          </p:nvPr>
        </p:nvGraphicFramePr>
        <p:xfrm>
          <a:off x="457200" y="1191822"/>
          <a:ext cx="7457940" cy="3482554"/>
        </p:xfrm>
        <a:graphic>
          <a:graphicData uri="http://schemas.openxmlformats.org/drawingml/2006/table">
            <a:tbl>
              <a:tblPr firstRow="1" bandRow="1">
                <a:tableStyleId>{B77F96EB-E644-4FFE-B198-C68D775F4677}</a:tableStyleId>
              </a:tblPr>
              <a:tblGrid>
                <a:gridCol w="832168">
                  <a:extLst>
                    <a:ext uri="{9D8B030D-6E8A-4147-A177-3AD203B41FA5}">
                      <a16:colId xmlns:a16="http://schemas.microsoft.com/office/drawing/2014/main" val="4137060838"/>
                    </a:ext>
                  </a:extLst>
                </a:gridCol>
                <a:gridCol w="2143814">
                  <a:extLst>
                    <a:ext uri="{9D8B030D-6E8A-4147-A177-3AD203B41FA5}">
                      <a16:colId xmlns:a16="http://schemas.microsoft.com/office/drawing/2014/main" val="2622696332"/>
                    </a:ext>
                  </a:extLst>
                </a:gridCol>
                <a:gridCol w="1035368">
                  <a:extLst>
                    <a:ext uri="{9D8B030D-6E8A-4147-A177-3AD203B41FA5}">
                      <a16:colId xmlns:a16="http://schemas.microsoft.com/office/drawing/2014/main" val="3267442620"/>
                    </a:ext>
                  </a:extLst>
                </a:gridCol>
                <a:gridCol w="3446590">
                  <a:extLst>
                    <a:ext uri="{9D8B030D-6E8A-4147-A177-3AD203B41FA5}">
                      <a16:colId xmlns:a16="http://schemas.microsoft.com/office/drawing/2014/main" val="4082900292"/>
                    </a:ext>
                  </a:extLst>
                </a:gridCol>
              </a:tblGrid>
              <a:tr h="239023"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Column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Description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Column</a:t>
                      </a:r>
                      <a:endParaRPr lang="en-US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4312487"/>
                  </a:ext>
                </a:extLst>
              </a:tr>
              <a:tr h="215121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age of clients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day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last contact day of the month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9058734"/>
                  </a:ext>
                </a:extLst>
              </a:tr>
              <a:tr h="215121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job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type of job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month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last contact month of year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47238554"/>
                  </a:ext>
                </a:extLst>
              </a:tr>
              <a:tr h="215121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marital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marital status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duration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last contact duration (seconds)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62349376"/>
                  </a:ext>
                </a:extLst>
              </a:tr>
              <a:tr h="358535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education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type of education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campaign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number of contacts performed during this campaign and for this client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0786520"/>
                  </a:ext>
                </a:extLst>
              </a:tr>
              <a:tr h="501949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default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has credit in default? (yes/no)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pdays</a:t>
                      </a:r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number of days that passed by after the client was last contacted from a previous campaign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51747296"/>
                  </a:ext>
                </a:extLst>
              </a:tr>
              <a:tr h="358535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balance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average yearly balance (euros)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previous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number of contacts performed before this campaign and for this client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4829852"/>
                  </a:ext>
                </a:extLst>
              </a:tr>
              <a:tr h="358535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housing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has housing loan? (yes/no)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 err="1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poutcome</a:t>
                      </a:r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outcome of the previous marketing campaign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77764328"/>
                  </a:ext>
                </a:extLst>
              </a:tr>
              <a:tr h="358535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loan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has personal loan? (yes/no)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y (subscribed)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has the client subscribed a term deposit? (yes/no)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30958600"/>
                  </a:ext>
                </a:extLst>
              </a:tr>
              <a:tr h="358535"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contact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Source Sans Pro" panose="020B0503030403020204" pitchFamily="34" charset="0"/>
                          <a:ea typeface="Source Sans Pro" panose="020B0503030403020204" pitchFamily="34" charset="0"/>
                        </a:rPr>
                        <a:t>contact communication type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Source Sans Pro" panose="020B0503030403020204" pitchFamily="34" charset="0"/>
                        <a:ea typeface="Source Sans Pro" panose="020B0503030403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87161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7941911"/>
      </p:ext>
    </p:extLst>
  </p:cSld>
  <p:clrMapOvr>
    <a:masterClrMapping/>
  </p:clrMapOvr>
  <p:transition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75" name="Google Shape;1675;p45"/>
          <p:cNvCxnSpPr>
            <a:cxnSpLocks/>
            <a:stCxn id="1676" idx="2"/>
            <a:endCxn id="1677" idx="0"/>
          </p:cNvCxnSpPr>
          <p:nvPr/>
        </p:nvCxnSpPr>
        <p:spPr>
          <a:xfrm rot="16200000" flipH="1">
            <a:off x="4544659" y="1549306"/>
            <a:ext cx="572845" cy="2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78" name="Google Shape;1678;p45"/>
          <p:cNvCxnSpPr>
            <a:cxnSpLocks/>
            <a:stCxn id="1679" idx="0"/>
            <a:endCxn id="1676" idx="2"/>
          </p:cNvCxnSpPr>
          <p:nvPr/>
        </p:nvCxnSpPr>
        <p:spPr>
          <a:xfrm rot="5400000" flipH="1" flipV="1">
            <a:off x="3269311" y="273961"/>
            <a:ext cx="572845" cy="2550694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676" name="Google Shape;1676;p45"/>
          <p:cNvSpPr txBox="1"/>
          <p:nvPr/>
        </p:nvSpPr>
        <p:spPr>
          <a:xfrm>
            <a:off x="2646480" y="773285"/>
            <a:ext cx="4369200" cy="48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Variables</a:t>
            </a:r>
            <a:endParaRPr sz="2400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79" name="Google Shape;1679;p45"/>
          <p:cNvSpPr txBox="1"/>
          <p:nvPr/>
        </p:nvSpPr>
        <p:spPr>
          <a:xfrm>
            <a:off x="1335049" y="1835730"/>
            <a:ext cx="1890673" cy="53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Quantitative</a:t>
            </a:r>
            <a:endParaRPr sz="1800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77" name="Google Shape;1677;p45"/>
          <p:cNvSpPr txBox="1"/>
          <p:nvPr/>
        </p:nvSpPr>
        <p:spPr>
          <a:xfrm>
            <a:off x="3885745" y="1835730"/>
            <a:ext cx="1890673" cy="53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Classification</a:t>
            </a:r>
            <a:endParaRPr sz="1800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cxnSp>
        <p:nvCxnSpPr>
          <p:cNvPr id="21" name="Google Shape;1675;p45">
            <a:extLst>
              <a:ext uri="{FF2B5EF4-FFF2-40B4-BE49-F238E27FC236}">
                <a16:creationId xmlns:a16="http://schemas.microsoft.com/office/drawing/2014/main" id="{F33D5C88-6F72-79D6-FF36-926945EEE4F9}"/>
              </a:ext>
            </a:extLst>
          </p:cNvPr>
          <p:cNvCxnSpPr>
            <a:cxnSpLocks/>
            <a:stCxn id="1676" idx="2"/>
            <a:endCxn id="22" idx="0"/>
          </p:cNvCxnSpPr>
          <p:nvPr/>
        </p:nvCxnSpPr>
        <p:spPr>
          <a:xfrm rot="16200000" flipH="1">
            <a:off x="5845803" y="248161"/>
            <a:ext cx="579175" cy="2608621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22" name="Google Shape;1677;p45">
            <a:extLst>
              <a:ext uri="{FF2B5EF4-FFF2-40B4-BE49-F238E27FC236}">
                <a16:creationId xmlns:a16="http://schemas.microsoft.com/office/drawing/2014/main" id="{D7CDBF03-211F-D5B4-CA5D-F2412F1412EC}"/>
              </a:ext>
            </a:extLst>
          </p:cNvPr>
          <p:cNvSpPr txBox="1"/>
          <p:nvPr/>
        </p:nvSpPr>
        <p:spPr>
          <a:xfrm>
            <a:off x="6436442" y="1842060"/>
            <a:ext cx="2006518" cy="532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Binary (yes/no)</a:t>
            </a:r>
            <a:endParaRPr sz="1800" dirty="0">
              <a:solidFill>
                <a:schemeClr val="lt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67" name="Google Shape;1197;p35">
            <a:extLst>
              <a:ext uri="{FF2B5EF4-FFF2-40B4-BE49-F238E27FC236}">
                <a16:creationId xmlns:a16="http://schemas.microsoft.com/office/drawing/2014/main" id="{A12D66D0-FAAC-C729-431C-C0DFA8EB8FFC}"/>
              </a:ext>
            </a:extLst>
          </p:cNvPr>
          <p:cNvSpPr txBox="1">
            <a:spLocks/>
          </p:cNvSpPr>
          <p:nvPr/>
        </p:nvSpPr>
        <p:spPr>
          <a:xfrm>
            <a:off x="1329432" y="2367930"/>
            <a:ext cx="1890673" cy="1457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duration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campaign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pdays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previous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68" name="Google Shape;1197;p35">
            <a:extLst>
              <a:ext uri="{FF2B5EF4-FFF2-40B4-BE49-F238E27FC236}">
                <a16:creationId xmlns:a16="http://schemas.microsoft.com/office/drawing/2014/main" id="{CA03C148-78CA-CC70-688A-66F21AD4896F}"/>
              </a:ext>
            </a:extLst>
          </p:cNvPr>
          <p:cNvSpPr txBox="1">
            <a:spLocks/>
          </p:cNvSpPr>
          <p:nvPr/>
        </p:nvSpPr>
        <p:spPr>
          <a:xfrm>
            <a:off x="3882937" y="2367930"/>
            <a:ext cx="1890673" cy="1457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education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contact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marital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poutcome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669" name="Google Shape;1197;p35">
            <a:extLst>
              <a:ext uri="{FF2B5EF4-FFF2-40B4-BE49-F238E27FC236}">
                <a16:creationId xmlns:a16="http://schemas.microsoft.com/office/drawing/2014/main" id="{D131E83D-0D7E-B8E9-C2F8-434BFA2BC4A0}"/>
              </a:ext>
            </a:extLst>
          </p:cNvPr>
          <p:cNvSpPr txBox="1">
            <a:spLocks/>
          </p:cNvSpPr>
          <p:nvPr/>
        </p:nvSpPr>
        <p:spPr>
          <a:xfrm>
            <a:off x="6430825" y="2442838"/>
            <a:ext cx="2095955" cy="14573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default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housing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subscribed (target)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pSp>
        <p:nvGrpSpPr>
          <p:cNvPr id="1673" name="Group 1672">
            <a:extLst>
              <a:ext uri="{FF2B5EF4-FFF2-40B4-BE49-F238E27FC236}">
                <a16:creationId xmlns:a16="http://schemas.microsoft.com/office/drawing/2014/main" id="{9919DC7A-4F82-43CD-344B-ECB2C90188F4}"/>
              </a:ext>
            </a:extLst>
          </p:cNvPr>
          <p:cNvGrpSpPr/>
          <p:nvPr/>
        </p:nvGrpSpPr>
        <p:grpSpPr>
          <a:xfrm>
            <a:off x="2183666" y="3171493"/>
            <a:ext cx="6396454" cy="1570996"/>
            <a:chOff x="2183666" y="3171493"/>
            <a:chExt cx="6396454" cy="1570996"/>
          </a:xfrm>
        </p:grpSpPr>
        <p:sp>
          <p:nvSpPr>
            <p:cNvPr id="1670" name="Rectangle: Rounded Corners 1669">
              <a:extLst>
                <a:ext uri="{FF2B5EF4-FFF2-40B4-BE49-F238E27FC236}">
                  <a16:creationId xmlns:a16="http://schemas.microsoft.com/office/drawing/2014/main" id="{90FE9566-1A90-9530-4DDA-6C8296ABEE7F}"/>
                </a:ext>
              </a:extLst>
            </p:cNvPr>
            <p:cNvSpPr/>
            <p:nvPr/>
          </p:nvSpPr>
          <p:spPr>
            <a:xfrm>
              <a:off x="6659880" y="3171493"/>
              <a:ext cx="1920240" cy="303227"/>
            </a:xfrm>
            <a:prstGeom prst="roundRect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1" name="Arrow: Right 1670">
              <a:extLst>
                <a:ext uri="{FF2B5EF4-FFF2-40B4-BE49-F238E27FC236}">
                  <a16:creationId xmlns:a16="http://schemas.microsoft.com/office/drawing/2014/main" id="{59091E03-B414-60BF-FB86-04025E2FBF6A}"/>
                </a:ext>
              </a:extLst>
            </p:cNvPr>
            <p:cNvSpPr/>
            <p:nvPr/>
          </p:nvSpPr>
          <p:spPr>
            <a:xfrm>
              <a:off x="2183666" y="4282440"/>
              <a:ext cx="462814" cy="236220"/>
            </a:xfrm>
            <a:prstGeom prst="rightArrow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72" name="Google Shape;1286;p38">
              <a:extLst>
                <a:ext uri="{FF2B5EF4-FFF2-40B4-BE49-F238E27FC236}">
                  <a16:creationId xmlns:a16="http://schemas.microsoft.com/office/drawing/2014/main" id="{944D0D6F-057A-F5AB-EA15-43A72844D439}"/>
                </a:ext>
              </a:extLst>
            </p:cNvPr>
            <p:cNvSpPr txBox="1">
              <a:spLocks/>
            </p:cNvSpPr>
            <p:nvPr/>
          </p:nvSpPr>
          <p:spPr>
            <a:xfrm>
              <a:off x="2646480" y="4020511"/>
              <a:ext cx="5107011" cy="721978"/>
            </a:xfrm>
            <a:prstGeom prst="rect">
              <a:avLst/>
            </a:prstGeom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/>
              <a:r>
                <a:rPr lang="en-US" sz="1800" b="1" i="0" dirty="0">
                  <a:solidFill>
                    <a:srgbClr val="3C4043"/>
                  </a:solidFill>
                  <a:effectLst/>
                  <a:latin typeface="Inter"/>
                </a:rPr>
                <a:t>Predict if the client will subscribe to a term deposit </a:t>
              </a:r>
              <a:r>
                <a:rPr lang="en-US" sz="1800" b="1" dirty="0"/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0273240"/>
      </p:ext>
    </p:extLst>
  </p:cSld>
  <p:clrMapOvr>
    <a:masterClrMapping/>
  </p:clrMapOvr>
  <p:transition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33"/>
          <p:cNvSpPr txBox="1">
            <a:spLocks noGrp="1"/>
          </p:cNvSpPr>
          <p:nvPr>
            <p:ph type="title"/>
          </p:nvPr>
        </p:nvSpPr>
        <p:spPr>
          <a:xfrm>
            <a:off x="3697353" y="2456343"/>
            <a:ext cx="4355700" cy="17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Explore Data Analysis</a:t>
            </a:r>
            <a:endParaRPr dirty="0"/>
          </a:p>
        </p:txBody>
      </p:sp>
      <p:sp>
        <p:nvSpPr>
          <p:cNvPr id="872" name="Google Shape;872;p33"/>
          <p:cNvSpPr txBox="1">
            <a:spLocks noGrp="1"/>
          </p:cNvSpPr>
          <p:nvPr>
            <p:ph type="title" idx="2"/>
          </p:nvPr>
        </p:nvSpPr>
        <p:spPr>
          <a:xfrm>
            <a:off x="5060553" y="940516"/>
            <a:ext cx="1629300" cy="147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873" name="Google Shape;873;p33"/>
          <p:cNvGrpSpPr/>
          <p:nvPr/>
        </p:nvGrpSpPr>
        <p:grpSpPr>
          <a:xfrm>
            <a:off x="351435" y="412016"/>
            <a:ext cx="1301097" cy="1072159"/>
            <a:chOff x="8077428" y="4048214"/>
            <a:chExt cx="933690" cy="788700"/>
          </a:xfrm>
        </p:grpSpPr>
        <p:sp>
          <p:nvSpPr>
            <p:cNvPr id="874" name="Google Shape;874;p33"/>
            <p:cNvSpPr/>
            <p:nvPr/>
          </p:nvSpPr>
          <p:spPr>
            <a:xfrm>
              <a:off x="8077428" y="4048214"/>
              <a:ext cx="235200" cy="7887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8426673" y="4191843"/>
              <a:ext cx="235200" cy="6450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8775917" y="4392244"/>
              <a:ext cx="235200" cy="444600"/>
            </a:xfrm>
            <a:prstGeom prst="rect">
              <a:avLst/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" name="Google Shape;877;p33"/>
          <p:cNvSpPr/>
          <p:nvPr/>
        </p:nvSpPr>
        <p:spPr>
          <a:xfrm>
            <a:off x="2968436" y="184686"/>
            <a:ext cx="140400" cy="1404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3"/>
          <p:cNvSpPr/>
          <p:nvPr/>
        </p:nvSpPr>
        <p:spPr>
          <a:xfrm>
            <a:off x="211023" y="3265896"/>
            <a:ext cx="140400" cy="140400"/>
          </a:xfrm>
          <a:prstGeom prst="ellipse">
            <a:avLst/>
          </a:prstGeom>
          <a:solidFill>
            <a:srgbClr val="000000">
              <a:alpha val="126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" name="Google Shape;879;p33"/>
          <p:cNvGrpSpPr/>
          <p:nvPr/>
        </p:nvGrpSpPr>
        <p:grpSpPr>
          <a:xfrm>
            <a:off x="351416" y="3830928"/>
            <a:ext cx="1133720" cy="1133717"/>
            <a:chOff x="10173800" y="2018150"/>
            <a:chExt cx="1448103" cy="1448100"/>
          </a:xfrm>
        </p:grpSpPr>
        <p:sp>
          <p:nvSpPr>
            <p:cNvPr id="880" name="Google Shape;880;p33"/>
            <p:cNvSpPr/>
            <p:nvPr/>
          </p:nvSpPr>
          <p:spPr>
            <a:xfrm>
              <a:off x="10173800" y="2018150"/>
              <a:ext cx="1448100" cy="1448100"/>
            </a:xfrm>
            <a:prstGeom prst="donut">
              <a:avLst>
                <a:gd name="adj" fmla="val 20968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 flipH="1">
              <a:off x="10173803" y="2018150"/>
              <a:ext cx="1448100" cy="1448100"/>
            </a:xfrm>
            <a:prstGeom prst="blockArc">
              <a:avLst>
                <a:gd name="adj1" fmla="val 10800000"/>
                <a:gd name="adj2" fmla="val 16161326"/>
                <a:gd name="adj3" fmla="val 20401"/>
              </a:avLst>
            </a:pr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2" name="Google Shape;882;p33"/>
          <p:cNvSpPr/>
          <p:nvPr/>
        </p:nvSpPr>
        <p:spPr>
          <a:xfrm>
            <a:off x="2796527" y="2380950"/>
            <a:ext cx="171900" cy="148500"/>
          </a:xfrm>
          <a:prstGeom prst="triangle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3" name="Google Shape;883;p33"/>
          <p:cNvGrpSpPr/>
          <p:nvPr/>
        </p:nvGrpSpPr>
        <p:grpSpPr>
          <a:xfrm>
            <a:off x="1652514" y="3242074"/>
            <a:ext cx="1226117" cy="958679"/>
            <a:chOff x="1477660" y="1834701"/>
            <a:chExt cx="546593" cy="427390"/>
          </a:xfrm>
        </p:grpSpPr>
        <p:sp>
          <p:nvSpPr>
            <p:cNvPr id="884" name="Google Shape;884;p33"/>
            <p:cNvSpPr/>
            <p:nvPr/>
          </p:nvSpPr>
          <p:spPr>
            <a:xfrm>
              <a:off x="1542984" y="2006268"/>
              <a:ext cx="399412" cy="255824"/>
            </a:xfrm>
            <a:custGeom>
              <a:avLst/>
              <a:gdLst/>
              <a:ahLst/>
              <a:cxnLst/>
              <a:rect l="l" t="t" r="r" b="b"/>
              <a:pathLst>
                <a:path w="11433" h="6590" extrusionOk="0">
                  <a:moveTo>
                    <a:pt x="34" y="0"/>
                  </a:moveTo>
                  <a:cubicBezTo>
                    <a:pt x="12" y="113"/>
                    <a:pt x="0" y="225"/>
                    <a:pt x="0" y="349"/>
                  </a:cubicBezTo>
                  <a:cubicBezTo>
                    <a:pt x="0" y="428"/>
                    <a:pt x="0" y="496"/>
                    <a:pt x="12" y="575"/>
                  </a:cubicBezTo>
                  <a:lnTo>
                    <a:pt x="0" y="1239"/>
                  </a:lnTo>
                  <a:cubicBezTo>
                    <a:pt x="0" y="1284"/>
                    <a:pt x="0" y="1340"/>
                    <a:pt x="0" y="1386"/>
                  </a:cubicBezTo>
                  <a:cubicBezTo>
                    <a:pt x="0" y="1543"/>
                    <a:pt x="23" y="1690"/>
                    <a:pt x="57" y="1825"/>
                  </a:cubicBezTo>
                  <a:cubicBezTo>
                    <a:pt x="124" y="2039"/>
                    <a:pt x="226" y="2230"/>
                    <a:pt x="361" y="2410"/>
                  </a:cubicBezTo>
                  <a:cubicBezTo>
                    <a:pt x="372" y="2422"/>
                    <a:pt x="383" y="2433"/>
                    <a:pt x="395" y="2456"/>
                  </a:cubicBezTo>
                  <a:cubicBezTo>
                    <a:pt x="575" y="2681"/>
                    <a:pt x="823" y="2884"/>
                    <a:pt x="1115" y="3052"/>
                  </a:cubicBezTo>
                  <a:cubicBezTo>
                    <a:pt x="1138" y="3075"/>
                    <a:pt x="1172" y="3086"/>
                    <a:pt x="1194" y="3109"/>
                  </a:cubicBezTo>
                  <a:cubicBezTo>
                    <a:pt x="1735" y="3402"/>
                    <a:pt x="2433" y="3582"/>
                    <a:pt x="3177" y="3582"/>
                  </a:cubicBezTo>
                  <a:cubicBezTo>
                    <a:pt x="3931" y="3582"/>
                    <a:pt x="4551" y="3424"/>
                    <a:pt x="5091" y="3143"/>
                  </a:cubicBezTo>
                  <a:lnTo>
                    <a:pt x="5091" y="3143"/>
                  </a:lnTo>
                  <a:cubicBezTo>
                    <a:pt x="5080" y="3210"/>
                    <a:pt x="5069" y="3278"/>
                    <a:pt x="5069" y="3345"/>
                  </a:cubicBezTo>
                  <a:cubicBezTo>
                    <a:pt x="5069" y="3424"/>
                    <a:pt x="5080" y="3503"/>
                    <a:pt x="5091" y="3582"/>
                  </a:cubicBezTo>
                  <a:lnTo>
                    <a:pt x="5080" y="4246"/>
                  </a:lnTo>
                  <a:cubicBezTo>
                    <a:pt x="5080" y="4291"/>
                    <a:pt x="5069" y="4336"/>
                    <a:pt x="5069" y="4393"/>
                  </a:cubicBezTo>
                  <a:cubicBezTo>
                    <a:pt x="5069" y="4652"/>
                    <a:pt x="5136" y="4911"/>
                    <a:pt x="5260" y="5147"/>
                  </a:cubicBezTo>
                  <a:cubicBezTo>
                    <a:pt x="5283" y="5181"/>
                    <a:pt x="5305" y="5215"/>
                    <a:pt x="5317" y="5249"/>
                  </a:cubicBezTo>
                  <a:cubicBezTo>
                    <a:pt x="5362" y="5305"/>
                    <a:pt x="5407" y="5373"/>
                    <a:pt x="5452" y="5440"/>
                  </a:cubicBezTo>
                  <a:cubicBezTo>
                    <a:pt x="5486" y="5463"/>
                    <a:pt x="5508" y="5497"/>
                    <a:pt x="5531" y="5530"/>
                  </a:cubicBezTo>
                  <a:cubicBezTo>
                    <a:pt x="5610" y="5620"/>
                    <a:pt x="5700" y="5711"/>
                    <a:pt x="5801" y="5789"/>
                  </a:cubicBezTo>
                  <a:cubicBezTo>
                    <a:pt x="5835" y="5812"/>
                    <a:pt x="5869" y="5846"/>
                    <a:pt x="5902" y="5868"/>
                  </a:cubicBezTo>
                  <a:cubicBezTo>
                    <a:pt x="6477" y="6308"/>
                    <a:pt x="7322" y="6589"/>
                    <a:pt x="8256" y="6589"/>
                  </a:cubicBezTo>
                  <a:cubicBezTo>
                    <a:pt x="9191" y="6589"/>
                    <a:pt x="9980" y="6319"/>
                    <a:pt x="10565" y="5902"/>
                  </a:cubicBezTo>
                  <a:cubicBezTo>
                    <a:pt x="10610" y="5868"/>
                    <a:pt x="10655" y="5823"/>
                    <a:pt x="10701" y="5789"/>
                  </a:cubicBezTo>
                  <a:cubicBezTo>
                    <a:pt x="10802" y="5711"/>
                    <a:pt x="10892" y="5620"/>
                    <a:pt x="10971" y="5530"/>
                  </a:cubicBezTo>
                  <a:cubicBezTo>
                    <a:pt x="11016" y="5485"/>
                    <a:pt x="11050" y="5429"/>
                    <a:pt x="11083" y="5384"/>
                  </a:cubicBezTo>
                  <a:cubicBezTo>
                    <a:pt x="11117" y="5339"/>
                    <a:pt x="11151" y="5294"/>
                    <a:pt x="11185" y="5249"/>
                  </a:cubicBezTo>
                  <a:cubicBezTo>
                    <a:pt x="11196" y="5215"/>
                    <a:pt x="11219" y="5181"/>
                    <a:pt x="11241" y="5147"/>
                  </a:cubicBezTo>
                  <a:cubicBezTo>
                    <a:pt x="11365" y="4911"/>
                    <a:pt x="11433" y="4652"/>
                    <a:pt x="11433" y="4393"/>
                  </a:cubicBezTo>
                  <a:lnTo>
                    <a:pt x="11433" y="4122"/>
                  </a:lnTo>
                  <a:cubicBezTo>
                    <a:pt x="11286" y="4077"/>
                    <a:pt x="11151" y="4021"/>
                    <a:pt x="11027" y="3965"/>
                  </a:cubicBezTo>
                  <a:cubicBezTo>
                    <a:pt x="10881" y="3897"/>
                    <a:pt x="10723" y="3830"/>
                    <a:pt x="10577" y="3762"/>
                  </a:cubicBezTo>
                  <a:cubicBezTo>
                    <a:pt x="10543" y="3740"/>
                    <a:pt x="10498" y="3728"/>
                    <a:pt x="10441" y="3706"/>
                  </a:cubicBezTo>
                  <a:cubicBezTo>
                    <a:pt x="10205" y="3604"/>
                    <a:pt x="9957" y="3514"/>
                    <a:pt x="9721" y="3413"/>
                  </a:cubicBezTo>
                  <a:cubicBezTo>
                    <a:pt x="9022" y="3131"/>
                    <a:pt x="8324" y="2838"/>
                    <a:pt x="7648" y="2512"/>
                  </a:cubicBezTo>
                  <a:cubicBezTo>
                    <a:pt x="6578" y="1994"/>
                    <a:pt x="5553" y="1374"/>
                    <a:pt x="4528" y="777"/>
                  </a:cubicBezTo>
                  <a:cubicBezTo>
                    <a:pt x="4100" y="529"/>
                    <a:pt x="3672" y="270"/>
                    <a:pt x="3267" y="0"/>
                  </a:cubicBez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1542986" y="1962978"/>
              <a:ext cx="222361" cy="153469"/>
            </a:xfrm>
            <a:custGeom>
              <a:avLst/>
              <a:gdLst/>
              <a:ahLst/>
              <a:cxnLst/>
              <a:rect l="l" t="t" r="r" b="b"/>
              <a:pathLst>
                <a:path w="6365" h="4393" extrusionOk="0">
                  <a:moveTo>
                    <a:pt x="3188" y="0"/>
                  </a:moveTo>
                  <a:cubicBezTo>
                    <a:pt x="1971" y="0"/>
                    <a:pt x="924" y="462"/>
                    <a:pt x="383" y="1149"/>
                  </a:cubicBezTo>
                  <a:lnTo>
                    <a:pt x="23" y="1149"/>
                  </a:lnTo>
                  <a:lnTo>
                    <a:pt x="12" y="2106"/>
                  </a:lnTo>
                  <a:cubicBezTo>
                    <a:pt x="12" y="2129"/>
                    <a:pt x="0" y="2163"/>
                    <a:pt x="0" y="2197"/>
                  </a:cubicBezTo>
                  <a:cubicBezTo>
                    <a:pt x="0" y="3413"/>
                    <a:pt x="1431" y="4393"/>
                    <a:pt x="3188" y="4393"/>
                  </a:cubicBezTo>
                  <a:cubicBezTo>
                    <a:pt x="4945" y="4393"/>
                    <a:pt x="6364" y="3413"/>
                    <a:pt x="6364" y="2197"/>
                  </a:cubicBezTo>
                  <a:lnTo>
                    <a:pt x="6364" y="1149"/>
                  </a:lnTo>
                  <a:lnTo>
                    <a:pt x="5981" y="1149"/>
                  </a:lnTo>
                  <a:cubicBezTo>
                    <a:pt x="5452" y="462"/>
                    <a:pt x="4393" y="0"/>
                    <a:pt x="3188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1542986" y="1962559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extrusionOk="0">
                  <a:moveTo>
                    <a:pt x="3177" y="1"/>
                  </a:moveTo>
                  <a:cubicBezTo>
                    <a:pt x="1431" y="1"/>
                    <a:pt x="0" y="992"/>
                    <a:pt x="0" y="2209"/>
                  </a:cubicBezTo>
                  <a:cubicBezTo>
                    <a:pt x="0" y="3425"/>
                    <a:pt x="1431" y="4405"/>
                    <a:pt x="3177" y="4405"/>
                  </a:cubicBezTo>
                  <a:cubicBezTo>
                    <a:pt x="4934" y="4405"/>
                    <a:pt x="6364" y="3425"/>
                    <a:pt x="6364" y="2209"/>
                  </a:cubicBezTo>
                  <a:cubicBezTo>
                    <a:pt x="6364" y="992"/>
                    <a:pt x="4934" y="1"/>
                    <a:pt x="3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1542986" y="1962978"/>
              <a:ext cx="222361" cy="153469"/>
            </a:xfrm>
            <a:custGeom>
              <a:avLst/>
              <a:gdLst/>
              <a:ahLst/>
              <a:cxnLst/>
              <a:rect l="l" t="t" r="r" b="b"/>
              <a:pathLst>
                <a:path w="6365" h="4393" fill="none" extrusionOk="0">
                  <a:moveTo>
                    <a:pt x="5981" y="1149"/>
                  </a:moveTo>
                  <a:cubicBezTo>
                    <a:pt x="5452" y="462"/>
                    <a:pt x="4393" y="0"/>
                    <a:pt x="3188" y="0"/>
                  </a:cubicBezTo>
                  <a:cubicBezTo>
                    <a:pt x="1971" y="0"/>
                    <a:pt x="924" y="462"/>
                    <a:pt x="383" y="1149"/>
                  </a:cubicBezTo>
                  <a:lnTo>
                    <a:pt x="23" y="1149"/>
                  </a:lnTo>
                  <a:lnTo>
                    <a:pt x="12" y="2106"/>
                  </a:lnTo>
                  <a:cubicBezTo>
                    <a:pt x="12" y="2129"/>
                    <a:pt x="0" y="2163"/>
                    <a:pt x="0" y="2197"/>
                  </a:cubicBezTo>
                  <a:cubicBezTo>
                    <a:pt x="0" y="3413"/>
                    <a:pt x="1431" y="4393"/>
                    <a:pt x="3188" y="4393"/>
                  </a:cubicBezTo>
                  <a:cubicBezTo>
                    <a:pt x="4945" y="4393"/>
                    <a:pt x="6364" y="3413"/>
                    <a:pt x="6364" y="2197"/>
                  </a:cubicBezTo>
                  <a:lnTo>
                    <a:pt x="6364" y="1149"/>
                  </a:ln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1542986" y="1962559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fill="none" extrusionOk="0">
                  <a:moveTo>
                    <a:pt x="6364" y="2209"/>
                  </a:moveTo>
                  <a:cubicBezTo>
                    <a:pt x="6364" y="3425"/>
                    <a:pt x="4934" y="4405"/>
                    <a:pt x="3177" y="4405"/>
                  </a:cubicBezTo>
                  <a:cubicBezTo>
                    <a:pt x="1431" y="4405"/>
                    <a:pt x="0" y="3425"/>
                    <a:pt x="0" y="2209"/>
                  </a:cubicBezTo>
                  <a:cubicBezTo>
                    <a:pt x="0" y="992"/>
                    <a:pt x="1431" y="1"/>
                    <a:pt x="3177" y="1"/>
                  </a:cubicBezTo>
                  <a:cubicBezTo>
                    <a:pt x="4934" y="1"/>
                    <a:pt x="6364" y="992"/>
                    <a:pt x="6364" y="220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1542986" y="1926368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extrusionOk="0">
                  <a:moveTo>
                    <a:pt x="3177" y="1"/>
                  </a:moveTo>
                  <a:cubicBezTo>
                    <a:pt x="1431" y="1"/>
                    <a:pt x="0" y="981"/>
                    <a:pt x="0" y="2197"/>
                  </a:cubicBezTo>
                  <a:cubicBezTo>
                    <a:pt x="0" y="3413"/>
                    <a:pt x="1431" y="4405"/>
                    <a:pt x="3177" y="4405"/>
                  </a:cubicBezTo>
                  <a:cubicBezTo>
                    <a:pt x="4934" y="4405"/>
                    <a:pt x="6364" y="3413"/>
                    <a:pt x="6364" y="2197"/>
                  </a:cubicBezTo>
                  <a:cubicBezTo>
                    <a:pt x="6364" y="981"/>
                    <a:pt x="4934" y="1"/>
                    <a:pt x="31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1542986" y="1926368"/>
              <a:ext cx="222361" cy="153889"/>
            </a:xfrm>
            <a:custGeom>
              <a:avLst/>
              <a:gdLst/>
              <a:ahLst/>
              <a:cxnLst/>
              <a:rect l="l" t="t" r="r" b="b"/>
              <a:pathLst>
                <a:path w="6365" h="4405" fill="none" extrusionOk="0">
                  <a:moveTo>
                    <a:pt x="6364" y="2197"/>
                  </a:moveTo>
                  <a:cubicBezTo>
                    <a:pt x="6364" y="3413"/>
                    <a:pt x="4934" y="4405"/>
                    <a:pt x="3177" y="4405"/>
                  </a:cubicBezTo>
                  <a:cubicBezTo>
                    <a:pt x="1431" y="4405"/>
                    <a:pt x="0" y="3413"/>
                    <a:pt x="0" y="2197"/>
                  </a:cubicBezTo>
                  <a:cubicBezTo>
                    <a:pt x="0" y="981"/>
                    <a:pt x="1431" y="1"/>
                    <a:pt x="3177" y="1"/>
                  </a:cubicBezTo>
                  <a:cubicBezTo>
                    <a:pt x="4934" y="1"/>
                    <a:pt x="6364" y="981"/>
                    <a:pt x="6364" y="219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1654739" y="208060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cubicBezTo>
                    <a:pt x="0" y="1003"/>
                    <a:pt x="0" y="970"/>
                    <a:pt x="0" y="947"/>
                  </a:cubicBez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1678739" y="207826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1701935" y="207312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1722790" y="2064496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1740886" y="205226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1757410" y="203221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1630321" y="207826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1607124" y="207312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1586269" y="2064496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1568173" y="205226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1551650" y="203221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1568173" y="1943695"/>
              <a:ext cx="171985" cy="118849"/>
            </a:xfrm>
            <a:custGeom>
              <a:avLst/>
              <a:gdLst/>
              <a:ahLst/>
              <a:cxnLst/>
              <a:rect l="l" t="t" r="r" b="b"/>
              <a:pathLst>
                <a:path w="4923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47"/>
                    <a:pt x="1104" y="3402"/>
                    <a:pt x="2456" y="3402"/>
                  </a:cubicBezTo>
                  <a:cubicBezTo>
                    <a:pt x="3819" y="3402"/>
                    <a:pt x="4922" y="2647"/>
                    <a:pt x="4922" y="1701"/>
                  </a:cubicBezTo>
                  <a:cubicBezTo>
                    <a:pt x="4922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1568173" y="1943695"/>
              <a:ext cx="171985" cy="118849"/>
            </a:xfrm>
            <a:custGeom>
              <a:avLst/>
              <a:gdLst/>
              <a:ahLst/>
              <a:cxnLst/>
              <a:rect l="l" t="t" r="r" b="b"/>
              <a:pathLst>
                <a:path w="4923" h="3402" fill="none" extrusionOk="0">
                  <a:moveTo>
                    <a:pt x="4922" y="1701"/>
                  </a:moveTo>
                  <a:cubicBezTo>
                    <a:pt x="4922" y="2647"/>
                    <a:pt x="3819" y="3402"/>
                    <a:pt x="2456" y="3402"/>
                  </a:cubicBezTo>
                  <a:cubicBezTo>
                    <a:pt x="1104" y="3402"/>
                    <a:pt x="0" y="2647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22" y="766"/>
                    <a:pt x="4922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1591369" y="1970035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1" y="1"/>
                  </a:moveTo>
                  <a:lnTo>
                    <a:pt x="68" y="125"/>
                  </a:lnTo>
                  <a:lnTo>
                    <a:pt x="282" y="237"/>
                  </a:lnTo>
                  <a:cubicBezTo>
                    <a:pt x="91" y="350"/>
                    <a:pt x="1" y="451"/>
                    <a:pt x="12" y="564"/>
                  </a:cubicBezTo>
                  <a:cubicBezTo>
                    <a:pt x="12" y="665"/>
                    <a:pt x="125" y="778"/>
                    <a:pt x="327" y="891"/>
                  </a:cubicBezTo>
                  <a:cubicBezTo>
                    <a:pt x="463" y="970"/>
                    <a:pt x="620" y="1026"/>
                    <a:pt x="778" y="1071"/>
                  </a:cubicBezTo>
                  <a:cubicBezTo>
                    <a:pt x="936" y="1105"/>
                    <a:pt x="1082" y="1127"/>
                    <a:pt x="1217" y="1138"/>
                  </a:cubicBezTo>
                  <a:cubicBezTo>
                    <a:pt x="1352" y="1138"/>
                    <a:pt x="1578" y="1138"/>
                    <a:pt x="1904" y="1127"/>
                  </a:cubicBezTo>
                  <a:cubicBezTo>
                    <a:pt x="2096" y="1127"/>
                    <a:pt x="2242" y="1138"/>
                    <a:pt x="2321" y="1161"/>
                  </a:cubicBezTo>
                  <a:cubicBezTo>
                    <a:pt x="2411" y="1195"/>
                    <a:pt x="2535" y="1251"/>
                    <a:pt x="2681" y="1330"/>
                  </a:cubicBezTo>
                  <a:cubicBezTo>
                    <a:pt x="2738" y="1364"/>
                    <a:pt x="2783" y="1398"/>
                    <a:pt x="2783" y="1420"/>
                  </a:cubicBezTo>
                  <a:cubicBezTo>
                    <a:pt x="2794" y="1454"/>
                    <a:pt x="2783" y="1476"/>
                    <a:pt x="2738" y="1488"/>
                  </a:cubicBezTo>
                  <a:cubicBezTo>
                    <a:pt x="2710" y="1499"/>
                    <a:pt x="2684" y="1505"/>
                    <a:pt x="2659" y="1505"/>
                  </a:cubicBezTo>
                  <a:cubicBezTo>
                    <a:pt x="2634" y="1505"/>
                    <a:pt x="2608" y="1499"/>
                    <a:pt x="2580" y="1488"/>
                  </a:cubicBezTo>
                  <a:cubicBezTo>
                    <a:pt x="2524" y="1476"/>
                    <a:pt x="2400" y="1409"/>
                    <a:pt x="2220" y="1307"/>
                  </a:cubicBezTo>
                  <a:lnTo>
                    <a:pt x="2051" y="1217"/>
                  </a:lnTo>
                  <a:lnTo>
                    <a:pt x="1409" y="1488"/>
                  </a:lnTo>
                  <a:lnTo>
                    <a:pt x="1544" y="1555"/>
                  </a:lnTo>
                  <a:cubicBezTo>
                    <a:pt x="1848" y="1724"/>
                    <a:pt x="2118" y="1814"/>
                    <a:pt x="2366" y="1826"/>
                  </a:cubicBezTo>
                  <a:cubicBezTo>
                    <a:pt x="2431" y="1831"/>
                    <a:pt x="2493" y="1834"/>
                    <a:pt x="2552" y="1834"/>
                  </a:cubicBezTo>
                  <a:cubicBezTo>
                    <a:pt x="2731" y="1834"/>
                    <a:pt x="2887" y="1809"/>
                    <a:pt x="3031" y="1758"/>
                  </a:cubicBezTo>
                  <a:lnTo>
                    <a:pt x="3290" y="1904"/>
                  </a:lnTo>
                  <a:lnTo>
                    <a:pt x="3583" y="1792"/>
                  </a:lnTo>
                  <a:lnTo>
                    <a:pt x="3335" y="1645"/>
                  </a:lnTo>
                  <a:cubicBezTo>
                    <a:pt x="3515" y="1533"/>
                    <a:pt x="3594" y="1420"/>
                    <a:pt x="3571" y="1296"/>
                  </a:cubicBezTo>
                  <a:cubicBezTo>
                    <a:pt x="3537" y="1172"/>
                    <a:pt x="3402" y="1048"/>
                    <a:pt x="3166" y="913"/>
                  </a:cubicBezTo>
                  <a:cubicBezTo>
                    <a:pt x="3008" y="834"/>
                    <a:pt x="2862" y="767"/>
                    <a:pt x="2726" y="733"/>
                  </a:cubicBezTo>
                  <a:cubicBezTo>
                    <a:pt x="2580" y="688"/>
                    <a:pt x="2456" y="665"/>
                    <a:pt x="2332" y="665"/>
                  </a:cubicBezTo>
                  <a:cubicBezTo>
                    <a:pt x="2276" y="660"/>
                    <a:pt x="2200" y="657"/>
                    <a:pt x="2106" y="657"/>
                  </a:cubicBezTo>
                  <a:cubicBezTo>
                    <a:pt x="2011" y="657"/>
                    <a:pt x="1899" y="660"/>
                    <a:pt x="1769" y="665"/>
                  </a:cubicBezTo>
                  <a:cubicBezTo>
                    <a:pt x="1611" y="671"/>
                    <a:pt x="1482" y="674"/>
                    <a:pt x="1382" y="674"/>
                  </a:cubicBezTo>
                  <a:cubicBezTo>
                    <a:pt x="1282" y="674"/>
                    <a:pt x="1212" y="671"/>
                    <a:pt x="1172" y="665"/>
                  </a:cubicBezTo>
                  <a:cubicBezTo>
                    <a:pt x="1082" y="665"/>
                    <a:pt x="992" y="632"/>
                    <a:pt x="891" y="564"/>
                  </a:cubicBezTo>
                  <a:cubicBezTo>
                    <a:pt x="823" y="530"/>
                    <a:pt x="789" y="508"/>
                    <a:pt x="767" y="474"/>
                  </a:cubicBezTo>
                  <a:cubicBezTo>
                    <a:pt x="755" y="451"/>
                    <a:pt x="767" y="429"/>
                    <a:pt x="812" y="418"/>
                  </a:cubicBezTo>
                  <a:cubicBezTo>
                    <a:pt x="838" y="404"/>
                    <a:pt x="868" y="399"/>
                    <a:pt x="898" y="399"/>
                  </a:cubicBezTo>
                  <a:cubicBezTo>
                    <a:pt x="919" y="399"/>
                    <a:pt x="939" y="402"/>
                    <a:pt x="958" y="406"/>
                  </a:cubicBezTo>
                  <a:cubicBezTo>
                    <a:pt x="1014" y="418"/>
                    <a:pt x="1105" y="463"/>
                    <a:pt x="1217" y="530"/>
                  </a:cubicBezTo>
                  <a:lnTo>
                    <a:pt x="1330" y="587"/>
                  </a:lnTo>
                  <a:lnTo>
                    <a:pt x="1972" y="328"/>
                  </a:lnTo>
                  <a:cubicBezTo>
                    <a:pt x="1916" y="294"/>
                    <a:pt x="1882" y="271"/>
                    <a:pt x="1848" y="260"/>
                  </a:cubicBezTo>
                  <a:cubicBezTo>
                    <a:pt x="1645" y="147"/>
                    <a:pt x="1442" y="80"/>
                    <a:pt x="1228" y="57"/>
                  </a:cubicBezTo>
                  <a:cubicBezTo>
                    <a:pt x="1175" y="52"/>
                    <a:pt x="1121" y="49"/>
                    <a:pt x="1068" y="49"/>
                  </a:cubicBezTo>
                  <a:cubicBezTo>
                    <a:pt x="907" y="49"/>
                    <a:pt x="744" y="74"/>
                    <a:pt x="575" y="125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1591369" y="1970035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2" y="328"/>
                  </a:moveTo>
                  <a:lnTo>
                    <a:pt x="1330" y="587"/>
                  </a:lnTo>
                  <a:lnTo>
                    <a:pt x="1217" y="530"/>
                  </a:lnTo>
                  <a:cubicBezTo>
                    <a:pt x="1105" y="463"/>
                    <a:pt x="1014" y="418"/>
                    <a:pt x="958" y="406"/>
                  </a:cubicBezTo>
                  <a:cubicBezTo>
                    <a:pt x="913" y="395"/>
                    <a:pt x="857" y="395"/>
                    <a:pt x="812" y="418"/>
                  </a:cubicBezTo>
                  <a:cubicBezTo>
                    <a:pt x="767" y="429"/>
                    <a:pt x="755" y="451"/>
                    <a:pt x="767" y="474"/>
                  </a:cubicBezTo>
                  <a:cubicBezTo>
                    <a:pt x="789" y="508"/>
                    <a:pt x="823" y="530"/>
                    <a:pt x="891" y="564"/>
                  </a:cubicBezTo>
                  <a:cubicBezTo>
                    <a:pt x="992" y="632"/>
                    <a:pt x="1082" y="665"/>
                    <a:pt x="1172" y="665"/>
                  </a:cubicBezTo>
                  <a:cubicBezTo>
                    <a:pt x="1251" y="677"/>
                    <a:pt x="1454" y="677"/>
                    <a:pt x="1769" y="665"/>
                  </a:cubicBezTo>
                  <a:cubicBezTo>
                    <a:pt x="2028" y="654"/>
                    <a:pt x="2220" y="654"/>
                    <a:pt x="2332" y="665"/>
                  </a:cubicBezTo>
                  <a:cubicBezTo>
                    <a:pt x="2456" y="665"/>
                    <a:pt x="2580" y="688"/>
                    <a:pt x="2726" y="733"/>
                  </a:cubicBezTo>
                  <a:cubicBezTo>
                    <a:pt x="2862" y="767"/>
                    <a:pt x="3008" y="834"/>
                    <a:pt x="3166" y="913"/>
                  </a:cubicBezTo>
                  <a:cubicBezTo>
                    <a:pt x="3402" y="1048"/>
                    <a:pt x="3537" y="1172"/>
                    <a:pt x="3571" y="1296"/>
                  </a:cubicBezTo>
                  <a:cubicBezTo>
                    <a:pt x="3594" y="1420"/>
                    <a:pt x="3515" y="1533"/>
                    <a:pt x="3335" y="1645"/>
                  </a:cubicBezTo>
                  <a:lnTo>
                    <a:pt x="3583" y="1792"/>
                  </a:lnTo>
                  <a:lnTo>
                    <a:pt x="3290" y="1904"/>
                  </a:lnTo>
                  <a:lnTo>
                    <a:pt x="3031" y="1758"/>
                  </a:lnTo>
                  <a:cubicBezTo>
                    <a:pt x="2839" y="1826"/>
                    <a:pt x="2625" y="1848"/>
                    <a:pt x="2366" y="1826"/>
                  </a:cubicBezTo>
                  <a:cubicBezTo>
                    <a:pt x="2118" y="1814"/>
                    <a:pt x="1848" y="1724"/>
                    <a:pt x="1544" y="1555"/>
                  </a:cubicBezTo>
                  <a:lnTo>
                    <a:pt x="1409" y="1488"/>
                  </a:lnTo>
                  <a:lnTo>
                    <a:pt x="2051" y="1217"/>
                  </a:lnTo>
                  <a:lnTo>
                    <a:pt x="2220" y="1307"/>
                  </a:lnTo>
                  <a:cubicBezTo>
                    <a:pt x="2400" y="1409"/>
                    <a:pt x="2524" y="1476"/>
                    <a:pt x="2580" y="1488"/>
                  </a:cubicBezTo>
                  <a:cubicBezTo>
                    <a:pt x="2636" y="1510"/>
                    <a:pt x="2681" y="1510"/>
                    <a:pt x="2738" y="1488"/>
                  </a:cubicBezTo>
                  <a:cubicBezTo>
                    <a:pt x="2783" y="1476"/>
                    <a:pt x="2794" y="1454"/>
                    <a:pt x="2783" y="1420"/>
                  </a:cubicBezTo>
                  <a:cubicBezTo>
                    <a:pt x="2783" y="1398"/>
                    <a:pt x="2738" y="1364"/>
                    <a:pt x="2681" y="1330"/>
                  </a:cubicBezTo>
                  <a:cubicBezTo>
                    <a:pt x="2535" y="1251"/>
                    <a:pt x="2411" y="1195"/>
                    <a:pt x="2321" y="1161"/>
                  </a:cubicBezTo>
                  <a:cubicBezTo>
                    <a:pt x="2242" y="1138"/>
                    <a:pt x="2096" y="1127"/>
                    <a:pt x="1904" y="1127"/>
                  </a:cubicBezTo>
                  <a:cubicBezTo>
                    <a:pt x="1578" y="1138"/>
                    <a:pt x="1352" y="1138"/>
                    <a:pt x="1217" y="1138"/>
                  </a:cubicBezTo>
                  <a:cubicBezTo>
                    <a:pt x="1082" y="1127"/>
                    <a:pt x="936" y="1105"/>
                    <a:pt x="778" y="1071"/>
                  </a:cubicBezTo>
                  <a:cubicBezTo>
                    <a:pt x="620" y="1026"/>
                    <a:pt x="463" y="970"/>
                    <a:pt x="327" y="891"/>
                  </a:cubicBezTo>
                  <a:cubicBezTo>
                    <a:pt x="125" y="778"/>
                    <a:pt x="12" y="665"/>
                    <a:pt x="12" y="564"/>
                  </a:cubicBezTo>
                  <a:cubicBezTo>
                    <a:pt x="1" y="451"/>
                    <a:pt x="91" y="350"/>
                    <a:pt x="282" y="237"/>
                  </a:cubicBezTo>
                  <a:lnTo>
                    <a:pt x="68" y="125"/>
                  </a:lnTo>
                  <a:lnTo>
                    <a:pt x="361" y="1"/>
                  </a:lnTo>
                  <a:lnTo>
                    <a:pt x="575" y="125"/>
                  </a:lnTo>
                  <a:cubicBezTo>
                    <a:pt x="800" y="57"/>
                    <a:pt x="1014" y="35"/>
                    <a:pt x="1228" y="57"/>
                  </a:cubicBezTo>
                  <a:cubicBezTo>
                    <a:pt x="1442" y="80"/>
                    <a:pt x="1645" y="147"/>
                    <a:pt x="1848" y="260"/>
                  </a:cubicBezTo>
                  <a:cubicBezTo>
                    <a:pt x="1882" y="271"/>
                    <a:pt x="1916" y="294"/>
                    <a:pt x="1972" y="32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extrusionOk="0">
                  <a:moveTo>
                    <a:pt x="3176" y="0"/>
                  </a:moveTo>
                  <a:cubicBezTo>
                    <a:pt x="1960" y="0"/>
                    <a:pt x="912" y="473"/>
                    <a:pt x="372" y="1160"/>
                  </a:cubicBezTo>
                  <a:lnTo>
                    <a:pt x="11" y="1160"/>
                  </a:lnTo>
                  <a:lnTo>
                    <a:pt x="0" y="2106"/>
                  </a:lnTo>
                  <a:cubicBezTo>
                    <a:pt x="0" y="2140"/>
                    <a:pt x="0" y="2174"/>
                    <a:pt x="0" y="2208"/>
                  </a:cubicBezTo>
                  <a:cubicBezTo>
                    <a:pt x="0" y="3424"/>
                    <a:pt x="1419" y="4404"/>
                    <a:pt x="3176" y="4404"/>
                  </a:cubicBezTo>
                  <a:cubicBezTo>
                    <a:pt x="4933" y="4404"/>
                    <a:pt x="6353" y="3424"/>
                    <a:pt x="6353" y="2208"/>
                  </a:cubicBezTo>
                  <a:lnTo>
                    <a:pt x="6353" y="1160"/>
                  </a:lnTo>
                  <a:lnTo>
                    <a:pt x="5981" y="1160"/>
                  </a:lnTo>
                  <a:cubicBezTo>
                    <a:pt x="5440" y="473"/>
                    <a:pt x="4393" y="0"/>
                    <a:pt x="3176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extrusionOk="0">
                  <a:moveTo>
                    <a:pt x="3176" y="0"/>
                  </a:moveTo>
                  <a:cubicBezTo>
                    <a:pt x="1419" y="0"/>
                    <a:pt x="0" y="991"/>
                    <a:pt x="0" y="2208"/>
                  </a:cubicBezTo>
                  <a:cubicBezTo>
                    <a:pt x="0" y="3413"/>
                    <a:pt x="1419" y="4404"/>
                    <a:pt x="3176" y="4404"/>
                  </a:cubicBezTo>
                  <a:cubicBezTo>
                    <a:pt x="4933" y="4404"/>
                    <a:pt x="6353" y="3413"/>
                    <a:pt x="6353" y="2208"/>
                  </a:cubicBezTo>
                  <a:cubicBezTo>
                    <a:pt x="6353" y="991"/>
                    <a:pt x="4933" y="0"/>
                    <a:pt x="317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fill="none" extrusionOk="0">
                  <a:moveTo>
                    <a:pt x="5981" y="1160"/>
                  </a:moveTo>
                  <a:cubicBezTo>
                    <a:pt x="5440" y="473"/>
                    <a:pt x="4393" y="0"/>
                    <a:pt x="3176" y="0"/>
                  </a:cubicBezTo>
                  <a:cubicBezTo>
                    <a:pt x="1960" y="0"/>
                    <a:pt x="912" y="473"/>
                    <a:pt x="372" y="1160"/>
                  </a:cubicBezTo>
                  <a:lnTo>
                    <a:pt x="11" y="1160"/>
                  </a:lnTo>
                  <a:lnTo>
                    <a:pt x="0" y="2106"/>
                  </a:lnTo>
                  <a:cubicBezTo>
                    <a:pt x="0" y="2140"/>
                    <a:pt x="0" y="2174"/>
                    <a:pt x="0" y="2208"/>
                  </a:cubicBezTo>
                  <a:cubicBezTo>
                    <a:pt x="0" y="3424"/>
                    <a:pt x="1419" y="4404"/>
                    <a:pt x="3176" y="4404"/>
                  </a:cubicBezTo>
                  <a:cubicBezTo>
                    <a:pt x="4933" y="4404"/>
                    <a:pt x="6353" y="3424"/>
                    <a:pt x="6353" y="2208"/>
                  </a:cubicBezTo>
                  <a:lnTo>
                    <a:pt x="6353" y="1160"/>
                  </a:ln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1720450" y="2067640"/>
              <a:ext cx="221942" cy="153889"/>
            </a:xfrm>
            <a:custGeom>
              <a:avLst/>
              <a:gdLst/>
              <a:ahLst/>
              <a:cxnLst/>
              <a:rect l="l" t="t" r="r" b="b"/>
              <a:pathLst>
                <a:path w="6353" h="4405" fill="none" extrusionOk="0">
                  <a:moveTo>
                    <a:pt x="6353" y="2208"/>
                  </a:moveTo>
                  <a:cubicBezTo>
                    <a:pt x="6353" y="3413"/>
                    <a:pt x="4933" y="4404"/>
                    <a:pt x="3176" y="4404"/>
                  </a:cubicBezTo>
                  <a:cubicBezTo>
                    <a:pt x="1419" y="4404"/>
                    <a:pt x="0" y="3413"/>
                    <a:pt x="0" y="2208"/>
                  </a:cubicBezTo>
                  <a:cubicBezTo>
                    <a:pt x="0" y="991"/>
                    <a:pt x="1419" y="0"/>
                    <a:pt x="3176" y="0"/>
                  </a:cubicBezTo>
                  <a:cubicBezTo>
                    <a:pt x="4933" y="0"/>
                    <a:pt x="6353" y="991"/>
                    <a:pt x="6353" y="220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1720450" y="2031414"/>
              <a:ext cx="221942" cy="153504"/>
            </a:xfrm>
            <a:custGeom>
              <a:avLst/>
              <a:gdLst/>
              <a:ahLst/>
              <a:cxnLst/>
              <a:rect l="l" t="t" r="r" b="b"/>
              <a:pathLst>
                <a:path w="6353" h="4394" extrusionOk="0">
                  <a:moveTo>
                    <a:pt x="3176" y="1"/>
                  </a:moveTo>
                  <a:cubicBezTo>
                    <a:pt x="1419" y="1"/>
                    <a:pt x="0" y="981"/>
                    <a:pt x="0" y="2197"/>
                  </a:cubicBezTo>
                  <a:cubicBezTo>
                    <a:pt x="0" y="3414"/>
                    <a:pt x="1419" y="4394"/>
                    <a:pt x="3176" y="4394"/>
                  </a:cubicBezTo>
                  <a:cubicBezTo>
                    <a:pt x="4933" y="4394"/>
                    <a:pt x="6353" y="3414"/>
                    <a:pt x="6353" y="2197"/>
                  </a:cubicBezTo>
                  <a:cubicBezTo>
                    <a:pt x="6353" y="981"/>
                    <a:pt x="4933" y="1"/>
                    <a:pt x="31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1720450" y="2031414"/>
              <a:ext cx="221942" cy="153504"/>
            </a:xfrm>
            <a:custGeom>
              <a:avLst/>
              <a:gdLst/>
              <a:ahLst/>
              <a:cxnLst/>
              <a:rect l="l" t="t" r="r" b="b"/>
              <a:pathLst>
                <a:path w="6353" h="4394" fill="none" extrusionOk="0">
                  <a:moveTo>
                    <a:pt x="6353" y="2197"/>
                  </a:moveTo>
                  <a:cubicBezTo>
                    <a:pt x="6353" y="3414"/>
                    <a:pt x="4933" y="4394"/>
                    <a:pt x="3176" y="4394"/>
                  </a:cubicBezTo>
                  <a:cubicBezTo>
                    <a:pt x="1419" y="4394"/>
                    <a:pt x="0" y="3414"/>
                    <a:pt x="0" y="2197"/>
                  </a:cubicBezTo>
                  <a:cubicBezTo>
                    <a:pt x="0" y="981"/>
                    <a:pt x="1419" y="1"/>
                    <a:pt x="3176" y="1"/>
                  </a:cubicBezTo>
                  <a:cubicBezTo>
                    <a:pt x="4933" y="1"/>
                    <a:pt x="6353" y="981"/>
                    <a:pt x="6353" y="219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1832168" y="2185263"/>
              <a:ext cx="35" cy="36263"/>
            </a:xfrm>
            <a:custGeom>
              <a:avLst/>
              <a:gdLst/>
              <a:ahLst/>
              <a:cxnLst/>
              <a:rect l="l" t="t" r="r" b="b"/>
              <a:pathLst>
                <a:path w="1" h="1038" fill="none" extrusionOk="0">
                  <a:moveTo>
                    <a:pt x="1" y="1037"/>
                  </a:moveTo>
                  <a:cubicBezTo>
                    <a:pt x="1" y="1003"/>
                    <a:pt x="1" y="981"/>
                    <a:pt x="1" y="958"/>
                  </a:cubicBez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1856168" y="2183306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1879015" y="2178206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0" y="1014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1900254" y="216954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1918350" y="215735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1934489" y="213726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1807400" y="2183306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0" y="1014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1784588" y="2178206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0" y="1014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1763314" y="216954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1745218" y="215735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1729078" y="213726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1745602" y="2048741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extrusionOk="0">
                  <a:moveTo>
                    <a:pt x="2456" y="1"/>
                  </a:moveTo>
                  <a:cubicBezTo>
                    <a:pt x="1094" y="1"/>
                    <a:pt x="1" y="766"/>
                    <a:pt x="1" y="1701"/>
                  </a:cubicBezTo>
                  <a:cubicBezTo>
                    <a:pt x="1" y="2636"/>
                    <a:pt x="1094" y="3402"/>
                    <a:pt x="2456" y="3402"/>
                  </a:cubicBezTo>
                  <a:cubicBezTo>
                    <a:pt x="3819" y="3402"/>
                    <a:pt x="4912" y="2636"/>
                    <a:pt x="4912" y="1701"/>
                  </a:cubicBezTo>
                  <a:cubicBezTo>
                    <a:pt x="4912" y="766"/>
                    <a:pt x="3819" y="1"/>
                    <a:pt x="2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1745602" y="2048741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fill="none" extrusionOk="0">
                  <a:moveTo>
                    <a:pt x="4912" y="1701"/>
                  </a:moveTo>
                  <a:cubicBezTo>
                    <a:pt x="4912" y="2636"/>
                    <a:pt x="3819" y="3402"/>
                    <a:pt x="2456" y="3402"/>
                  </a:cubicBezTo>
                  <a:cubicBezTo>
                    <a:pt x="1094" y="3402"/>
                    <a:pt x="1" y="2636"/>
                    <a:pt x="1" y="1701"/>
                  </a:cubicBezTo>
                  <a:cubicBezTo>
                    <a:pt x="1" y="766"/>
                    <a:pt x="1094" y="1"/>
                    <a:pt x="2456" y="1"/>
                  </a:cubicBezTo>
                  <a:cubicBezTo>
                    <a:pt x="3819" y="1"/>
                    <a:pt x="4912" y="766"/>
                    <a:pt x="4912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1768833" y="2074697"/>
              <a:ext cx="125556" cy="66935"/>
            </a:xfrm>
            <a:custGeom>
              <a:avLst/>
              <a:gdLst/>
              <a:ahLst/>
              <a:cxnLst/>
              <a:rect l="l" t="t" r="r" b="b"/>
              <a:pathLst>
                <a:path w="3594" h="1916" extrusionOk="0">
                  <a:moveTo>
                    <a:pt x="361" y="1"/>
                  </a:moveTo>
                  <a:lnTo>
                    <a:pt x="57" y="125"/>
                  </a:lnTo>
                  <a:lnTo>
                    <a:pt x="282" y="249"/>
                  </a:lnTo>
                  <a:cubicBezTo>
                    <a:pt x="91" y="350"/>
                    <a:pt x="1" y="463"/>
                    <a:pt x="1" y="564"/>
                  </a:cubicBezTo>
                  <a:cubicBezTo>
                    <a:pt x="12" y="677"/>
                    <a:pt x="113" y="789"/>
                    <a:pt x="316" y="902"/>
                  </a:cubicBezTo>
                  <a:cubicBezTo>
                    <a:pt x="462" y="981"/>
                    <a:pt x="609" y="1037"/>
                    <a:pt x="778" y="1082"/>
                  </a:cubicBezTo>
                  <a:cubicBezTo>
                    <a:pt x="935" y="1116"/>
                    <a:pt x="1082" y="1139"/>
                    <a:pt x="1217" y="1150"/>
                  </a:cubicBezTo>
                  <a:cubicBezTo>
                    <a:pt x="1341" y="1150"/>
                    <a:pt x="1577" y="1150"/>
                    <a:pt x="1904" y="1139"/>
                  </a:cubicBezTo>
                  <a:cubicBezTo>
                    <a:pt x="2096" y="1139"/>
                    <a:pt x="2231" y="1150"/>
                    <a:pt x="2321" y="1172"/>
                  </a:cubicBezTo>
                  <a:cubicBezTo>
                    <a:pt x="2411" y="1206"/>
                    <a:pt x="2524" y="1262"/>
                    <a:pt x="2681" y="1341"/>
                  </a:cubicBezTo>
                  <a:cubicBezTo>
                    <a:pt x="2738" y="1375"/>
                    <a:pt x="2771" y="1409"/>
                    <a:pt x="2783" y="1431"/>
                  </a:cubicBezTo>
                  <a:cubicBezTo>
                    <a:pt x="2794" y="1454"/>
                    <a:pt x="2783" y="1476"/>
                    <a:pt x="2738" y="1499"/>
                  </a:cubicBezTo>
                  <a:cubicBezTo>
                    <a:pt x="2709" y="1510"/>
                    <a:pt x="2681" y="1516"/>
                    <a:pt x="2653" y="1516"/>
                  </a:cubicBezTo>
                  <a:cubicBezTo>
                    <a:pt x="2625" y="1516"/>
                    <a:pt x="2597" y="1510"/>
                    <a:pt x="2569" y="1499"/>
                  </a:cubicBezTo>
                  <a:cubicBezTo>
                    <a:pt x="2512" y="1476"/>
                    <a:pt x="2400" y="1420"/>
                    <a:pt x="2208" y="1319"/>
                  </a:cubicBezTo>
                  <a:lnTo>
                    <a:pt x="2050" y="1229"/>
                  </a:lnTo>
                  <a:lnTo>
                    <a:pt x="1408" y="1488"/>
                  </a:lnTo>
                  <a:lnTo>
                    <a:pt x="1532" y="1567"/>
                  </a:lnTo>
                  <a:cubicBezTo>
                    <a:pt x="1836" y="1735"/>
                    <a:pt x="2118" y="1826"/>
                    <a:pt x="2366" y="1837"/>
                  </a:cubicBezTo>
                  <a:cubicBezTo>
                    <a:pt x="2407" y="1839"/>
                    <a:pt x="2448" y="1840"/>
                    <a:pt x="2488" y="1840"/>
                  </a:cubicBezTo>
                  <a:cubicBezTo>
                    <a:pt x="2687" y="1840"/>
                    <a:pt x="2869" y="1816"/>
                    <a:pt x="3019" y="1769"/>
                  </a:cubicBezTo>
                  <a:lnTo>
                    <a:pt x="3289" y="1916"/>
                  </a:lnTo>
                  <a:lnTo>
                    <a:pt x="3582" y="1792"/>
                  </a:lnTo>
                  <a:lnTo>
                    <a:pt x="3323" y="1657"/>
                  </a:lnTo>
                  <a:cubicBezTo>
                    <a:pt x="3515" y="1544"/>
                    <a:pt x="3594" y="1431"/>
                    <a:pt x="3560" y="1307"/>
                  </a:cubicBezTo>
                  <a:cubicBezTo>
                    <a:pt x="3537" y="1184"/>
                    <a:pt x="3402" y="1060"/>
                    <a:pt x="3154" y="925"/>
                  </a:cubicBezTo>
                  <a:cubicBezTo>
                    <a:pt x="3008" y="834"/>
                    <a:pt x="2861" y="778"/>
                    <a:pt x="2715" y="733"/>
                  </a:cubicBezTo>
                  <a:cubicBezTo>
                    <a:pt x="2580" y="699"/>
                    <a:pt x="2445" y="677"/>
                    <a:pt x="2332" y="665"/>
                  </a:cubicBezTo>
                  <a:cubicBezTo>
                    <a:pt x="2219" y="665"/>
                    <a:pt x="2028" y="665"/>
                    <a:pt x="1758" y="677"/>
                  </a:cubicBezTo>
                  <a:lnTo>
                    <a:pt x="1161" y="677"/>
                  </a:lnTo>
                  <a:cubicBezTo>
                    <a:pt x="1082" y="665"/>
                    <a:pt x="992" y="632"/>
                    <a:pt x="879" y="575"/>
                  </a:cubicBezTo>
                  <a:cubicBezTo>
                    <a:pt x="823" y="542"/>
                    <a:pt x="778" y="508"/>
                    <a:pt x="766" y="485"/>
                  </a:cubicBezTo>
                  <a:cubicBezTo>
                    <a:pt x="755" y="463"/>
                    <a:pt x="766" y="440"/>
                    <a:pt x="811" y="418"/>
                  </a:cubicBezTo>
                  <a:cubicBezTo>
                    <a:pt x="837" y="411"/>
                    <a:pt x="864" y="405"/>
                    <a:pt x="892" y="405"/>
                  </a:cubicBezTo>
                  <a:cubicBezTo>
                    <a:pt x="912" y="405"/>
                    <a:pt x="934" y="408"/>
                    <a:pt x="958" y="418"/>
                  </a:cubicBezTo>
                  <a:cubicBezTo>
                    <a:pt x="1014" y="429"/>
                    <a:pt x="1093" y="463"/>
                    <a:pt x="1217" y="530"/>
                  </a:cubicBezTo>
                  <a:lnTo>
                    <a:pt x="1330" y="598"/>
                  </a:lnTo>
                  <a:lnTo>
                    <a:pt x="1961" y="332"/>
                  </a:lnTo>
                  <a:lnTo>
                    <a:pt x="1961" y="332"/>
                  </a:lnTo>
                  <a:cubicBezTo>
                    <a:pt x="1964" y="334"/>
                    <a:pt x="1968" y="337"/>
                    <a:pt x="1972" y="339"/>
                  </a:cubicBezTo>
                  <a:lnTo>
                    <a:pt x="1972" y="328"/>
                  </a:lnTo>
                  <a:lnTo>
                    <a:pt x="1961" y="332"/>
                  </a:lnTo>
                  <a:lnTo>
                    <a:pt x="1961" y="332"/>
                  </a:lnTo>
                  <a:cubicBezTo>
                    <a:pt x="1909" y="302"/>
                    <a:pt x="1869" y="281"/>
                    <a:pt x="1848" y="260"/>
                  </a:cubicBezTo>
                  <a:cubicBezTo>
                    <a:pt x="1645" y="147"/>
                    <a:pt x="1442" y="80"/>
                    <a:pt x="1228" y="57"/>
                  </a:cubicBezTo>
                  <a:cubicBezTo>
                    <a:pt x="1175" y="52"/>
                    <a:pt x="1121" y="49"/>
                    <a:pt x="1068" y="49"/>
                  </a:cubicBezTo>
                  <a:cubicBezTo>
                    <a:pt x="907" y="49"/>
                    <a:pt x="744" y="74"/>
                    <a:pt x="575" y="125"/>
                  </a:cubicBezTo>
                  <a:lnTo>
                    <a:pt x="3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1768833" y="2074697"/>
              <a:ext cx="125556" cy="66935"/>
            </a:xfrm>
            <a:custGeom>
              <a:avLst/>
              <a:gdLst/>
              <a:ahLst/>
              <a:cxnLst/>
              <a:rect l="l" t="t" r="r" b="b"/>
              <a:pathLst>
                <a:path w="3594" h="1916" fill="none" extrusionOk="0">
                  <a:moveTo>
                    <a:pt x="1972" y="328"/>
                  </a:moveTo>
                  <a:lnTo>
                    <a:pt x="1330" y="598"/>
                  </a:lnTo>
                  <a:lnTo>
                    <a:pt x="1217" y="530"/>
                  </a:lnTo>
                  <a:cubicBezTo>
                    <a:pt x="1093" y="463"/>
                    <a:pt x="1014" y="429"/>
                    <a:pt x="958" y="418"/>
                  </a:cubicBezTo>
                  <a:cubicBezTo>
                    <a:pt x="902" y="395"/>
                    <a:pt x="857" y="406"/>
                    <a:pt x="811" y="418"/>
                  </a:cubicBezTo>
                  <a:cubicBezTo>
                    <a:pt x="766" y="440"/>
                    <a:pt x="755" y="463"/>
                    <a:pt x="766" y="485"/>
                  </a:cubicBezTo>
                  <a:cubicBezTo>
                    <a:pt x="778" y="508"/>
                    <a:pt x="823" y="542"/>
                    <a:pt x="879" y="575"/>
                  </a:cubicBezTo>
                  <a:cubicBezTo>
                    <a:pt x="992" y="632"/>
                    <a:pt x="1082" y="665"/>
                    <a:pt x="1161" y="677"/>
                  </a:cubicBezTo>
                  <a:cubicBezTo>
                    <a:pt x="1251" y="677"/>
                    <a:pt x="1442" y="677"/>
                    <a:pt x="1758" y="677"/>
                  </a:cubicBezTo>
                  <a:cubicBezTo>
                    <a:pt x="2028" y="665"/>
                    <a:pt x="2219" y="665"/>
                    <a:pt x="2332" y="665"/>
                  </a:cubicBezTo>
                  <a:cubicBezTo>
                    <a:pt x="2445" y="677"/>
                    <a:pt x="2580" y="699"/>
                    <a:pt x="2715" y="733"/>
                  </a:cubicBezTo>
                  <a:cubicBezTo>
                    <a:pt x="2861" y="778"/>
                    <a:pt x="3008" y="834"/>
                    <a:pt x="3154" y="925"/>
                  </a:cubicBezTo>
                  <a:cubicBezTo>
                    <a:pt x="3402" y="1060"/>
                    <a:pt x="3537" y="1184"/>
                    <a:pt x="3560" y="1307"/>
                  </a:cubicBezTo>
                  <a:cubicBezTo>
                    <a:pt x="3594" y="1431"/>
                    <a:pt x="3515" y="1544"/>
                    <a:pt x="3323" y="1657"/>
                  </a:cubicBezTo>
                  <a:lnTo>
                    <a:pt x="3582" y="1792"/>
                  </a:lnTo>
                  <a:lnTo>
                    <a:pt x="3289" y="1916"/>
                  </a:lnTo>
                  <a:lnTo>
                    <a:pt x="3019" y="1769"/>
                  </a:lnTo>
                  <a:cubicBezTo>
                    <a:pt x="2839" y="1826"/>
                    <a:pt x="2614" y="1848"/>
                    <a:pt x="2366" y="1837"/>
                  </a:cubicBezTo>
                  <a:cubicBezTo>
                    <a:pt x="2118" y="1826"/>
                    <a:pt x="1836" y="1735"/>
                    <a:pt x="1532" y="1567"/>
                  </a:cubicBezTo>
                  <a:lnTo>
                    <a:pt x="1408" y="1488"/>
                  </a:lnTo>
                  <a:lnTo>
                    <a:pt x="2050" y="1229"/>
                  </a:lnTo>
                  <a:lnTo>
                    <a:pt x="2208" y="1319"/>
                  </a:lnTo>
                  <a:cubicBezTo>
                    <a:pt x="2400" y="1420"/>
                    <a:pt x="2512" y="1476"/>
                    <a:pt x="2569" y="1499"/>
                  </a:cubicBezTo>
                  <a:cubicBezTo>
                    <a:pt x="2625" y="1521"/>
                    <a:pt x="2681" y="1521"/>
                    <a:pt x="2738" y="1499"/>
                  </a:cubicBezTo>
                  <a:cubicBezTo>
                    <a:pt x="2783" y="1476"/>
                    <a:pt x="2794" y="1454"/>
                    <a:pt x="2783" y="1431"/>
                  </a:cubicBezTo>
                  <a:cubicBezTo>
                    <a:pt x="2771" y="1409"/>
                    <a:pt x="2738" y="1375"/>
                    <a:pt x="2681" y="1341"/>
                  </a:cubicBezTo>
                  <a:cubicBezTo>
                    <a:pt x="2524" y="1262"/>
                    <a:pt x="2411" y="1206"/>
                    <a:pt x="2321" y="1172"/>
                  </a:cubicBezTo>
                  <a:cubicBezTo>
                    <a:pt x="2231" y="1150"/>
                    <a:pt x="2096" y="1139"/>
                    <a:pt x="1904" y="1139"/>
                  </a:cubicBezTo>
                  <a:cubicBezTo>
                    <a:pt x="1577" y="1150"/>
                    <a:pt x="1341" y="1150"/>
                    <a:pt x="1217" y="1150"/>
                  </a:cubicBezTo>
                  <a:cubicBezTo>
                    <a:pt x="1082" y="1139"/>
                    <a:pt x="935" y="1116"/>
                    <a:pt x="778" y="1082"/>
                  </a:cubicBezTo>
                  <a:cubicBezTo>
                    <a:pt x="609" y="1037"/>
                    <a:pt x="462" y="981"/>
                    <a:pt x="316" y="902"/>
                  </a:cubicBezTo>
                  <a:cubicBezTo>
                    <a:pt x="113" y="789"/>
                    <a:pt x="12" y="677"/>
                    <a:pt x="1" y="564"/>
                  </a:cubicBezTo>
                  <a:cubicBezTo>
                    <a:pt x="1" y="463"/>
                    <a:pt x="91" y="350"/>
                    <a:pt x="282" y="249"/>
                  </a:cubicBezTo>
                  <a:lnTo>
                    <a:pt x="57" y="125"/>
                  </a:lnTo>
                  <a:lnTo>
                    <a:pt x="361" y="1"/>
                  </a:lnTo>
                  <a:lnTo>
                    <a:pt x="575" y="125"/>
                  </a:lnTo>
                  <a:cubicBezTo>
                    <a:pt x="800" y="57"/>
                    <a:pt x="1014" y="35"/>
                    <a:pt x="1228" y="57"/>
                  </a:cubicBezTo>
                  <a:cubicBezTo>
                    <a:pt x="1442" y="80"/>
                    <a:pt x="1645" y="147"/>
                    <a:pt x="1848" y="260"/>
                  </a:cubicBezTo>
                  <a:cubicBezTo>
                    <a:pt x="1870" y="283"/>
                    <a:pt x="1915" y="305"/>
                    <a:pt x="1972" y="33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1477660" y="1901111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0"/>
                  </a:moveTo>
                  <a:cubicBezTo>
                    <a:pt x="9507" y="0"/>
                    <a:pt x="9400" y="31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3"/>
                    <a:pt x="226" y="5927"/>
                  </a:cubicBezTo>
                  <a:lnTo>
                    <a:pt x="5576" y="9081"/>
                  </a:lnTo>
                  <a:cubicBezTo>
                    <a:pt x="5694" y="9149"/>
                    <a:pt x="5824" y="9182"/>
                    <a:pt x="5952" y="9182"/>
                  </a:cubicBezTo>
                  <a:cubicBezTo>
                    <a:pt x="6080" y="9182"/>
                    <a:pt x="6207" y="9149"/>
                    <a:pt x="6319" y="9081"/>
                  </a:cubicBezTo>
                  <a:lnTo>
                    <a:pt x="15488" y="3742"/>
                  </a:lnTo>
                  <a:cubicBezTo>
                    <a:pt x="15645" y="3652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1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1477660" y="1900028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8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0"/>
                    <a:pt x="9496" y="0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4"/>
                    <a:pt x="226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1477660" y="1894683"/>
              <a:ext cx="546593" cy="320948"/>
            </a:xfrm>
            <a:custGeom>
              <a:avLst/>
              <a:gdLst/>
              <a:ahLst/>
              <a:cxnLst/>
              <a:rect l="l" t="t" r="r" b="b"/>
              <a:pathLst>
                <a:path w="15646" h="9187" extrusionOk="0">
                  <a:moveTo>
                    <a:pt x="9615" y="1"/>
                  </a:moveTo>
                  <a:cubicBezTo>
                    <a:pt x="9507" y="1"/>
                    <a:pt x="9400" y="29"/>
                    <a:pt x="9304" y="85"/>
                  </a:cubicBezTo>
                  <a:lnTo>
                    <a:pt x="226" y="5345"/>
                  </a:lnTo>
                  <a:cubicBezTo>
                    <a:pt x="1" y="5481"/>
                    <a:pt x="1" y="5796"/>
                    <a:pt x="226" y="5931"/>
                  </a:cubicBezTo>
                  <a:lnTo>
                    <a:pt x="5576" y="9085"/>
                  </a:lnTo>
                  <a:cubicBezTo>
                    <a:pt x="5694" y="9152"/>
                    <a:pt x="5824" y="9186"/>
                    <a:pt x="5952" y="9186"/>
                  </a:cubicBezTo>
                  <a:cubicBezTo>
                    <a:pt x="6080" y="9186"/>
                    <a:pt x="6207" y="9152"/>
                    <a:pt x="6319" y="9085"/>
                  </a:cubicBezTo>
                  <a:lnTo>
                    <a:pt x="15488" y="3746"/>
                  </a:lnTo>
                  <a:cubicBezTo>
                    <a:pt x="15645" y="3656"/>
                    <a:pt x="15645" y="3431"/>
                    <a:pt x="15488" y="3341"/>
                  </a:cubicBezTo>
                  <a:lnTo>
                    <a:pt x="9935" y="85"/>
                  </a:lnTo>
                  <a:cubicBezTo>
                    <a:pt x="9834" y="29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3"/>
            <p:cNvSpPr/>
            <p:nvPr/>
          </p:nvSpPr>
          <p:spPr>
            <a:xfrm>
              <a:off x="1477660" y="1893705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3"/>
                  </a:lnTo>
                  <a:cubicBezTo>
                    <a:pt x="5813" y="9248"/>
                    <a:pt x="6094" y="9248"/>
                    <a:pt x="6319" y="9113"/>
                  </a:cubicBezTo>
                  <a:lnTo>
                    <a:pt x="15488" y="3774"/>
                  </a:lnTo>
                  <a:cubicBezTo>
                    <a:pt x="15645" y="3684"/>
                    <a:pt x="15645" y="3459"/>
                    <a:pt x="15488" y="3369"/>
                  </a:cubicBezTo>
                  <a:lnTo>
                    <a:pt x="9935" y="113"/>
                  </a:lnTo>
                  <a:cubicBezTo>
                    <a:pt x="9732" y="1"/>
                    <a:pt x="9496" y="1"/>
                    <a:pt x="9304" y="113"/>
                  </a:cubicBezTo>
                  <a:lnTo>
                    <a:pt x="226" y="5373"/>
                  </a:lnTo>
                  <a:cubicBezTo>
                    <a:pt x="1" y="5509"/>
                    <a:pt x="1" y="5824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3"/>
            <p:cNvSpPr/>
            <p:nvPr/>
          </p:nvSpPr>
          <p:spPr>
            <a:xfrm>
              <a:off x="1531178" y="1927555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extrusionOk="0">
                  <a:moveTo>
                    <a:pt x="8752" y="0"/>
                  </a:moveTo>
                  <a:cubicBezTo>
                    <a:pt x="8628" y="169"/>
                    <a:pt x="8380" y="282"/>
                    <a:pt x="8088" y="282"/>
                  </a:cubicBezTo>
                  <a:cubicBezTo>
                    <a:pt x="7806" y="282"/>
                    <a:pt x="7558" y="169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8"/>
                    <a:pt x="271" y="4686"/>
                  </a:cubicBezTo>
                  <a:cubicBezTo>
                    <a:pt x="271" y="4855"/>
                    <a:pt x="169" y="4990"/>
                    <a:pt x="12" y="5091"/>
                  </a:cubicBezTo>
                  <a:lnTo>
                    <a:pt x="3774" y="7310"/>
                  </a:lnTo>
                  <a:cubicBezTo>
                    <a:pt x="3909" y="7153"/>
                    <a:pt x="4145" y="7051"/>
                    <a:pt x="4427" y="7051"/>
                  </a:cubicBezTo>
                  <a:cubicBezTo>
                    <a:pt x="4709" y="7051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2"/>
                    <a:pt x="12311" y="2276"/>
                    <a:pt x="12469" y="2174"/>
                  </a:cubicBezTo>
                  <a:lnTo>
                    <a:pt x="8752" y="0"/>
                  </a:ln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1531178" y="1927555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fill="none" extrusionOk="0">
                  <a:moveTo>
                    <a:pt x="12199" y="2580"/>
                  </a:moveTo>
                  <a:cubicBezTo>
                    <a:pt x="12199" y="2422"/>
                    <a:pt x="12311" y="2276"/>
                    <a:pt x="12469" y="2174"/>
                  </a:cubicBezTo>
                  <a:lnTo>
                    <a:pt x="8752" y="0"/>
                  </a:lnTo>
                  <a:cubicBezTo>
                    <a:pt x="8628" y="169"/>
                    <a:pt x="8380" y="282"/>
                    <a:pt x="8088" y="282"/>
                  </a:cubicBezTo>
                  <a:cubicBezTo>
                    <a:pt x="7806" y="282"/>
                    <a:pt x="7558" y="169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8"/>
                    <a:pt x="271" y="4686"/>
                  </a:cubicBezTo>
                  <a:cubicBezTo>
                    <a:pt x="271" y="4855"/>
                    <a:pt x="169" y="4990"/>
                    <a:pt x="12" y="5091"/>
                  </a:cubicBezTo>
                  <a:lnTo>
                    <a:pt x="3774" y="7310"/>
                  </a:lnTo>
                  <a:cubicBezTo>
                    <a:pt x="3909" y="7153"/>
                    <a:pt x="4145" y="7051"/>
                    <a:pt x="4427" y="7051"/>
                  </a:cubicBezTo>
                  <a:cubicBezTo>
                    <a:pt x="4709" y="7051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1671647" y="1987747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extrusionOk="0">
                  <a:moveTo>
                    <a:pt x="2456" y="1"/>
                  </a:moveTo>
                  <a:cubicBezTo>
                    <a:pt x="1104" y="1"/>
                    <a:pt x="0" y="767"/>
                    <a:pt x="0" y="1702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2"/>
                  </a:cubicBezTo>
                  <a:cubicBezTo>
                    <a:pt x="4911" y="767"/>
                    <a:pt x="3819" y="1"/>
                    <a:pt x="24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1671647" y="1987747"/>
              <a:ext cx="171601" cy="118884"/>
            </a:xfrm>
            <a:custGeom>
              <a:avLst/>
              <a:gdLst/>
              <a:ahLst/>
              <a:cxnLst/>
              <a:rect l="l" t="t" r="r" b="b"/>
              <a:pathLst>
                <a:path w="4912" h="3403" fill="none" extrusionOk="0">
                  <a:moveTo>
                    <a:pt x="4911" y="1702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2"/>
                  </a:cubicBezTo>
                  <a:cubicBezTo>
                    <a:pt x="0" y="767"/>
                    <a:pt x="1104" y="1"/>
                    <a:pt x="2456" y="1"/>
                  </a:cubicBezTo>
                  <a:cubicBezTo>
                    <a:pt x="3819" y="1"/>
                    <a:pt x="4911" y="767"/>
                    <a:pt x="4911" y="1702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1694878" y="2014122"/>
              <a:ext cx="125556" cy="66516"/>
            </a:xfrm>
            <a:custGeom>
              <a:avLst/>
              <a:gdLst/>
              <a:ahLst/>
              <a:cxnLst/>
              <a:rect l="l" t="t" r="r" b="b"/>
              <a:pathLst>
                <a:path w="3594" h="1904" extrusionOk="0">
                  <a:moveTo>
                    <a:pt x="360" y="0"/>
                  </a:moveTo>
                  <a:lnTo>
                    <a:pt x="68" y="113"/>
                  </a:lnTo>
                  <a:lnTo>
                    <a:pt x="282" y="237"/>
                  </a:lnTo>
                  <a:cubicBezTo>
                    <a:pt x="90" y="338"/>
                    <a:pt x="0" y="451"/>
                    <a:pt x="11" y="552"/>
                  </a:cubicBezTo>
                  <a:cubicBezTo>
                    <a:pt x="11" y="665"/>
                    <a:pt x="124" y="778"/>
                    <a:pt x="327" y="890"/>
                  </a:cubicBezTo>
                  <a:cubicBezTo>
                    <a:pt x="462" y="969"/>
                    <a:pt x="608" y="1025"/>
                    <a:pt x="777" y="1070"/>
                  </a:cubicBezTo>
                  <a:cubicBezTo>
                    <a:pt x="935" y="1104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4"/>
                    <a:pt x="2523" y="1251"/>
                    <a:pt x="2681" y="1329"/>
                  </a:cubicBezTo>
                  <a:cubicBezTo>
                    <a:pt x="2737" y="1363"/>
                    <a:pt x="2771" y="1397"/>
                    <a:pt x="2782" y="1420"/>
                  </a:cubicBezTo>
                  <a:cubicBezTo>
                    <a:pt x="2793" y="1442"/>
                    <a:pt x="2782" y="1465"/>
                    <a:pt x="2737" y="1487"/>
                  </a:cubicBezTo>
                  <a:cubicBezTo>
                    <a:pt x="2709" y="1498"/>
                    <a:pt x="2684" y="1504"/>
                    <a:pt x="2657" y="1504"/>
                  </a:cubicBezTo>
                  <a:cubicBezTo>
                    <a:pt x="2630" y="1504"/>
                    <a:pt x="2602" y="1498"/>
                    <a:pt x="2568" y="1487"/>
                  </a:cubicBezTo>
                  <a:cubicBezTo>
                    <a:pt x="2512" y="1476"/>
                    <a:pt x="2399" y="1408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5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4"/>
                    <a:pt x="3030" y="1757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2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6"/>
                    <a:pt x="2714" y="721"/>
                  </a:cubicBezTo>
                  <a:cubicBezTo>
                    <a:pt x="2579" y="687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3"/>
                    <a:pt x="1376" y="673"/>
                  </a:cubicBezTo>
                  <a:cubicBezTo>
                    <a:pt x="1278" y="673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3"/>
                  </a:cubicBezTo>
                  <a:cubicBezTo>
                    <a:pt x="755" y="451"/>
                    <a:pt x="766" y="428"/>
                    <a:pt x="811" y="406"/>
                  </a:cubicBezTo>
                  <a:cubicBezTo>
                    <a:pt x="837" y="399"/>
                    <a:pt x="863" y="393"/>
                    <a:pt x="891" y="393"/>
                  </a:cubicBezTo>
                  <a:cubicBezTo>
                    <a:pt x="912" y="393"/>
                    <a:pt x="934" y="396"/>
                    <a:pt x="957" y="406"/>
                  </a:cubicBezTo>
                  <a:cubicBezTo>
                    <a:pt x="1014" y="417"/>
                    <a:pt x="1093" y="462"/>
                    <a:pt x="1216" y="518"/>
                  </a:cubicBezTo>
                  <a:lnTo>
                    <a:pt x="1329" y="586"/>
                  </a:lnTo>
                  <a:lnTo>
                    <a:pt x="1971" y="327"/>
                  </a:lnTo>
                  <a:cubicBezTo>
                    <a:pt x="1915" y="293"/>
                    <a:pt x="1881" y="271"/>
                    <a:pt x="1847" y="248"/>
                  </a:cubicBezTo>
                  <a:cubicBezTo>
                    <a:pt x="1644" y="136"/>
                    <a:pt x="1442" y="68"/>
                    <a:pt x="1228" y="45"/>
                  </a:cubicBezTo>
                  <a:cubicBezTo>
                    <a:pt x="1174" y="40"/>
                    <a:pt x="1121" y="37"/>
                    <a:pt x="1067" y="37"/>
                  </a:cubicBezTo>
                  <a:cubicBezTo>
                    <a:pt x="906" y="37"/>
                    <a:pt x="743" y="62"/>
                    <a:pt x="574" y="113"/>
                  </a:cubicBezTo>
                  <a:lnTo>
                    <a:pt x="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1694878" y="2014122"/>
              <a:ext cx="125556" cy="66516"/>
            </a:xfrm>
            <a:custGeom>
              <a:avLst/>
              <a:gdLst/>
              <a:ahLst/>
              <a:cxnLst/>
              <a:rect l="l" t="t" r="r" b="b"/>
              <a:pathLst>
                <a:path w="3594" h="1904" fill="none" extrusionOk="0">
                  <a:moveTo>
                    <a:pt x="1971" y="327"/>
                  </a:moveTo>
                  <a:lnTo>
                    <a:pt x="1329" y="586"/>
                  </a:lnTo>
                  <a:lnTo>
                    <a:pt x="1216" y="518"/>
                  </a:lnTo>
                  <a:cubicBezTo>
                    <a:pt x="1093" y="462"/>
                    <a:pt x="1014" y="417"/>
                    <a:pt x="957" y="406"/>
                  </a:cubicBezTo>
                  <a:cubicBezTo>
                    <a:pt x="901" y="383"/>
                    <a:pt x="856" y="395"/>
                    <a:pt x="811" y="406"/>
                  </a:cubicBezTo>
                  <a:cubicBezTo>
                    <a:pt x="766" y="428"/>
                    <a:pt x="755" y="451"/>
                    <a:pt x="766" y="473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6"/>
                    <a:pt x="1442" y="676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7"/>
                    <a:pt x="2714" y="721"/>
                  </a:cubicBezTo>
                  <a:cubicBezTo>
                    <a:pt x="2861" y="766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2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7"/>
                  </a:lnTo>
                  <a:cubicBezTo>
                    <a:pt x="2838" y="1814"/>
                    <a:pt x="2613" y="1836"/>
                    <a:pt x="2365" y="1825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8"/>
                    <a:pt x="2512" y="1476"/>
                    <a:pt x="2568" y="1487"/>
                  </a:cubicBezTo>
                  <a:cubicBezTo>
                    <a:pt x="2636" y="1510"/>
                    <a:pt x="2681" y="1510"/>
                    <a:pt x="2737" y="1487"/>
                  </a:cubicBezTo>
                  <a:cubicBezTo>
                    <a:pt x="2782" y="1465"/>
                    <a:pt x="2793" y="1442"/>
                    <a:pt x="2782" y="1420"/>
                  </a:cubicBezTo>
                  <a:cubicBezTo>
                    <a:pt x="2771" y="1397"/>
                    <a:pt x="2737" y="1363"/>
                    <a:pt x="2681" y="1329"/>
                  </a:cubicBezTo>
                  <a:cubicBezTo>
                    <a:pt x="2523" y="1251"/>
                    <a:pt x="2410" y="1194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4"/>
                    <a:pt x="777" y="1070"/>
                  </a:cubicBezTo>
                  <a:cubicBezTo>
                    <a:pt x="608" y="1025"/>
                    <a:pt x="462" y="969"/>
                    <a:pt x="327" y="890"/>
                  </a:cubicBezTo>
                  <a:cubicBezTo>
                    <a:pt x="124" y="778"/>
                    <a:pt x="11" y="665"/>
                    <a:pt x="11" y="552"/>
                  </a:cubicBezTo>
                  <a:cubicBezTo>
                    <a:pt x="0" y="451"/>
                    <a:pt x="90" y="338"/>
                    <a:pt x="282" y="237"/>
                  </a:cubicBezTo>
                  <a:lnTo>
                    <a:pt x="68" y="113"/>
                  </a:lnTo>
                  <a:lnTo>
                    <a:pt x="360" y="0"/>
                  </a:lnTo>
                  <a:lnTo>
                    <a:pt x="574" y="113"/>
                  </a:lnTo>
                  <a:cubicBezTo>
                    <a:pt x="800" y="45"/>
                    <a:pt x="1014" y="23"/>
                    <a:pt x="1228" y="45"/>
                  </a:cubicBezTo>
                  <a:cubicBezTo>
                    <a:pt x="1442" y="68"/>
                    <a:pt x="1644" y="136"/>
                    <a:pt x="1847" y="248"/>
                  </a:cubicBezTo>
                  <a:cubicBezTo>
                    <a:pt x="1881" y="271"/>
                    <a:pt x="1915" y="293"/>
                    <a:pt x="1971" y="32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1628364" y="2101072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7" y="1"/>
                  </a:moveTo>
                  <a:cubicBezTo>
                    <a:pt x="271" y="1"/>
                    <a:pt x="1" y="181"/>
                    <a:pt x="1" y="406"/>
                  </a:cubicBezTo>
                  <a:cubicBezTo>
                    <a:pt x="1" y="631"/>
                    <a:pt x="271" y="823"/>
                    <a:pt x="597" y="823"/>
                  </a:cubicBezTo>
                  <a:cubicBezTo>
                    <a:pt x="924" y="823"/>
                    <a:pt x="1183" y="631"/>
                    <a:pt x="1183" y="406"/>
                  </a:cubicBezTo>
                  <a:cubicBezTo>
                    <a:pt x="1183" y="181"/>
                    <a:pt x="924" y="1"/>
                    <a:pt x="5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1843592" y="1975555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8" y="1"/>
                  </a:moveTo>
                  <a:cubicBezTo>
                    <a:pt x="260" y="1"/>
                    <a:pt x="1" y="181"/>
                    <a:pt x="1" y="406"/>
                  </a:cubicBezTo>
                  <a:cubicBezTo>
                    <a:pt x="1" y="631"/>
                    <a:pt x="260" y="823"/>
                    <a:pt x="598" y="823"/>
                  </a:cubicBezTo>
                  <a:cubicBezTo>
                    <a:pt x="924" y="823"/>
                    <a:pt x="1183" y="631"/>
                    <a:pt x="1183" y="406"/>
                  </a:cubicBezTo>
                  <a:cubicBezTo>
                    <a:pt x="1183" y="181"/>
                    <a:pt x="924" y="1"/>
                    <a:pt x="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1477660" y="1871591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0"/>
                  </a:moveTo>
                  <a:cubicBezTo>
                    <a:pt x="9507" y="0"/>
                    <a:pt x="9400" y="31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4"/>
                    <a:pt x="226" y="5928"/>
                  </a:cubicBezTo>
                  <a:lnTo>
                    <a:pt x="5576" y="9081"/>
                  </a:lnTo>
                  <a:cubicBezTo>
                    <a:pt x="5694" y="9149"/>
                    <a:pt x="5824" y="9183"/>
                    <a:pt x="5952" y="9183"/>
                  </a:cubicBezTo>
                  <a:cubicBezTo>
                    <a:pt x="6080" y="9183"/>
                    <a:pt x="6207" y="9149"/>
                    <a:pt x="6319" y="9081"/>
                  </a:cubicBezTo>
                  <a:lnTo>
                    <a:pt x="15488" y="3742"/>
                  </a:lnTo>
                  <a:cubicBezTo>
                    <a:pt x="15645" y="3652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1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1477660" y="1870508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0"/>
                    <a:pt x="9496" y="0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5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1477660" y="1865198"/>
              <a:ext cx="546593" cy="320913"/>
            </a:xfrm>
            <a:custGeom>
              <a:avLst/>
              <a:gdLst/>
              <a:ahLst/>
              <a:cxnLst/>
              <a:rect l="l" t="t" r="r" b="b"/>
              <a:pathLst>
                <a:path w="15646" h="9186" extrusionOk="0">
                  <a:moveTo>
                    <a:pt x="9615" y="0"/>
                  </a:moveTo>
                  <a:cubicBezTo>
                    <a:pt x="9507" y="0"/>
                    <a:pt x="9400" y="28"/>
                    <a:pt x="9304" y="85"/>
                  </a:cubicBezTo>
                  <a:lnTo>
                    <a:pt x="226" y="5345"/>
                  </a:lnTo>
                  <a:cubicBezTo>
                    <a:pt x="1" y="5480"/>
                    <a:pt x="1" y="5795"/>
                    <a:pt x="226" y="5930"/>
                  </a:cubicBezTo>
                  <a:lnTo>
                    <a:pt x="5576" y="9084"/>
                  </a:lnTo>
                  <a:cubicBezTo>
                    <a:pt x="5694" y="9152"/>
                    <a:pt x="5824" y="9185"/>
                    <a:pt x="5952" y="9185"/>
                  </a:cubicBezTo>
                  <a:cubicBezTo>
                    <a:pt x="6080" y="9185"/>
                    <a:pt x="6207" y="9152"/>
                    <a:pt x="6319" y="9084"/>
                  </a:cubicBezTo>
                  <a:lnTo>
                    <a:pt x="15488" y="3745"/>
                  </a:lnTo>
                  <a:cubicBezTo>
                    <a:pt x="15645" y="3655"/>
                    <a:pt x="15645" y="3430"/>
                    <a:pt x="15488" y="3340"/>
                  </a:cubicBezTo>
                  <a:lnTo>
                    <a:pt x="9935" y="85"/>
                  </a:lnTo>
                  <a:cubicBezTo>
                    <a:pt x="9834" y="28"/>
                    <a:pt x="9724" y="0"/>
                    <a:pt x="9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1477660" y="1864220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8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3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13"/>
                  </a:lnTo>
                  <a:cubicBezTo>
                    <a:pt x="9732" y="0"/>
                    <a:pt x="9496" y="0"/>
                    <a:pt x="9304" y="113"/>
                  </a:cubicBezTo>
                  <a:lnTo>
                    <a:pt x="226" y="5373"/>
                  </a:lnTo>
                  <a:cubicBezTo>
                    <a:pt x="1" y="5508"/>
                    <a:pt x="1" y="5823"/>
                    <a:pt x="226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1531178" y="1898036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extrusionOk="0">
                  <a:moveTo>
                    <a:pt x="8752" y="1"/>
                  </a:moveTo>
                  <a:cubicBezTo>
                    <a:pt x="8628" y="170"/>
                    <a:pt x="8380" y="282"/>
                    <a:pt x="8088" y="282"/>
                  </a:cubicBezTo>
                  <a:cubicBezTo>
                    <a:pt x="7806" y="282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0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2"/>
                    <a:pt x="12311" y="2276"/>
                    <a:pt x="12469" y="2175"/>
                  </a:cubicBezTo>
                  <a:lnTo>
                    <a:pt x="8752" y="1"/>
                  </a:ln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1531178" y="1898036"/>
              <a:ext cx="437980" cy="255794"/>
            </a:xfrm>
            <a:custGeom>
              <a:avLst/>
              <a:gdLst/>
              <a:ahLst/>
              <a:cxnLst/>
              <a:rect l="l" t="t" r="r" b="b"/>
              <a:pathLst>
                <a:path w="12537" h="7322" fill="none" extrusionOk="0">
                  <a:moveTo>
                    <a:pt x="12199" y="2580"/>
                  </a:moveTo>
                  <a:cubicBezTo>
                    <a:pt x="12199" y="2422"/>
                    <a:pt x="12311" y="2276"/>
                    <a:pt x="12469" y="2175"/>
                  </a:cubicBezTo>
                  <a:lnTo>
                    <a:pt x="8752" y="1"/>
                  </a:lnTo>
                  <a:cubicBezTo>
                    <a:pt x="8628" y="170"/>
                    <a:pt x="8380" y="282"/>
                    <a:pt x="8088" y="282"/>
                  </a:cubicBezTo>
                  <a:cubicBezTo>
                    <a:pt x="7806" y="282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0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19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1671647" y="1958262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1"/>
                  </a:cubicBezTo>
                  <a:cubicBezTo>
                    <a:pt x="4911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1671647" y="1958262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fill="none" extrusionOk="0">
                  <a:moveTo>
                    <a:pt x="4911" y="1701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11" y="766"/>
                    <a:pt x="4911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1694878" y="1984602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0" y="1"/>
                  </a:moveTo>
                  <a:lnTo>
                    <a:pt x="68" y="113"/>
                  </a:lnTo>
                  <a:lnTo>
                    <a:pt x="282" y="237"/>
                  </a:lnTo>
                  <a:cubicBezTo>
                    <a:pt x="90" y="339"/>
                    <a:pt x="0" y="451"/>
                    <a:pt x="11" y="553"/>
                  </a:cubicBezTo>
                  <a:cubicBezTo>
                    <a:pt x="11" y="665"/>
                    <a:pt x="124" y="778"/>
                    <a:pt x="327" y="890"/>
                  </a:cubicBezTo>
                  <a:cubicBezTo>
                    <a:pt x="462" y="969"/>
                    <a:pt x="608" y="1026"/>
                    <a:pt x="777" y="1071"/>
                  </a:cubicBezTo>
                  <a:cubicBezTo>
                    <a:pt x="935" y="1104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5"/>
                    <a:pt x="2523" y="1251"/>
                    <a:pt x="2681" y="1330"/>
                  </a:cubicBezTo>
                  <a:cubicBezTo>
                    <a:pt x="2737" y="1363"/>
                    <a:pt x="2771" y="1397"/>
                    <a:pt x="2782" y="1420"/>
                  </a:cubicBezTo>
                  <a:cubicBezTo>
                    <a:pt x="2793" y="1442"/>
                    <a:pt x="2782" y="1465"/>
                    <a:pt x="2737" y="1487"/>
                  </a:cubicBezTo>
                  <a:cubicBezTo>
                    <a:pt x="2709" y="1499"/>
                    <a:pt x="2684" y="1504"/>
                    <a:pt x="2657" y="1504"/>
                  </a:cubicBezTo>
                  <a:cubicBezTo>
                    <a:pt x="2630" y="1504"/>
                    <a:pt x="2602" y="1499"/>
                    <a:pt x="2568" y="1487"/>
                  </a:cubicBezTo>
                  <a:cubicBezTo>
                    <a:pt x="2512" y="1476"/>
                    <a:pt x="2399" y="1409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5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5"/>
                    <a:pt x="3030" y="1758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2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7"/>
                    <a:pt x="2714" y="721"/>
                  </a:cubicBezTo>
                  <a:cubicBezTo>
                    <a:pt x="2579" y="688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4"/>
                    <a:pt x="1376" y="674"/>
                  </a:cubicBezTo>
                  <a:cubicBezTo>
                    <a:pt x="1278" y="674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4"/>
                  </a:cubicBezTo>
                  <a:cubicBezTo>
                    <a:pt x="755" y="451"/>
                    <a:pt x="766" y="429"/>
                    <a:pt x="811" y="406"/>
                  </a:cubicBezTo>
                  <a:cubicBezTo>
                    <a:pt x="837" y="400"/>
                    <a:pt x="863" y="393"/>
                    <a:pt x="891" y="393"/>
                  </a:cubicBezTo>
                  <a:cubicBezTo>
                    <a:pt x="912" y="393"/>
                    <a:pt x="934" y="397"/>
                    <a:pt x="957" y="406"/>
                  </a:cubicBezTo>
                  <a:cubicBezTo>
                    <a:pt x="1014" y="417"/>
                    <a:pt x="1093" y="462"/>
                    <a:pt x="1216" y="519"/>
                  </a:cubicBezTo>
                  <a:lnTo>
                    <a:pt x="1329" y="586"/>
                  </a:lnTo>
                  <a:lnTo>
                    <a:pt x="1971" y="327"/>
                  </a:lnTo>
                  <a:cubicBezTo>
                    <a:pt x="1915" y="293"/>
                    <a:pt x="1881" y="271"/>
                    <a:pt x="1847" y="248"/>
                  </a:cubicBezTo>
                  <a:cubicBezTo>
                    <a:pt x="1644" y="136"/>
                    <a:pt x="1442" y="68"/>
                    <a:pt x="1228" y="46"/>
                  </a:cubicBezTo>
                  <a:cubicBezTo>
                    <a:pt x="1174" y="40"/>
                    <a:pt x="1121" y="37"/>
                    <a:pt x="1067" y="37"/>
                  </a:cubicBezTo>
                  <a:cubicBezTo>
                    <a:pt x="906" y="37"/>
                    <a:pt x="743" y="63"/>
                    <a:pt x="574" y="113"/>
                  </a:cubicBezTo>
                  <a:lnTo>
                    <a:pt x="3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1694878" y="1984602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1" y="327"/>
                  </a:moveTo>
                  <a:lnTo>
                    <a:pt x="1329" y="586"/>
                  </a:lnTo>
                  <a:lnTo>
                    <a:pt x="1216" y="519"/>
                  </a:lnTo>
                  <a:cubicBezTo>
                    <a:pt x="1093" y="462"/>
                    <a:pt x="1014" y="417"/>
                    <a:pt x="957" y="406"/>
                  </a:cubicBezTo>
                  <a:cubicBezTo>
                    <a:pt x="901" y="384"/>
                    <a:pt x="856" y="395"/>
                    <a:pt x="811" y="406"/>
                  </a:cubicBezTo>
                  <a:cubicBezTo>
                    <a:pt x="766" y="429"/>
                    <a:pt x="755" y="451"/>
                    <a:pt x="766" y="474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6"/>
                    <a:pt x="1442" y="676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8"/>
                    <a:pt x="2714" y="721"/>
                  </a:cubicBezTo>
                  <a:cubicBezTo>
                    <a:pt x="2861" y="767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2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8"/>
                  </a:lnTo>
                  <a:cubicBezTo>
                    <a:pt x="2838" y="1814"/>
                    <a:pt x="2613" y="1837"/>
                    <a:pt x="2365" y="1825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9"/>
                    <a:pt x="2512" y="1476"/>
                    <a:pt x="2568" y="1487"/>
                  </a:cubicBezTo>
                  <a:cubicBezTo>
                    <a:pt x="2636" y="1510"/>
                    <a:pt x="2681" y="1510"/>
                    <a:pt x="2737" y="1487"/>
                  </a:cubicBezTo>
                  <a:cubicBezTo>
                    <a:pt x="2782" y="1465"/>
                    <a:pt x="2793" y="1442"/>
                    <a:pt x="2782" y="1420"/>
                  </a:cubicBezTo>
                  <a:cubicBezTo>
                    <a:pt x="2771" y="1397"/>
                    <a:pt x="2737" y="1363"/>
                    <a:pt x="2681" y="1330"/>
                  </a:cubicBezTo>
                  <a:cubicBezTo>
                    <a:pt x="2523" y="1251"/>
                    <a:pt x="2410" y="1195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4"/>
                    <a:pt x="777" y="1071"/>
                  </a:cubicBezTo>
                  <a:cubicBezTo>
                    <a:pt x="608" y="1026"/>
                    <a:pt x="462" y="969"/>
                    <a:pt x="327" y="890"/>
                  </a:cubicBezTo>
                  <a:cubicBezTo>
                    <a:pt x="124" y="778"/>
                    <a:pt x="11" y="665"/>
                    <a:pt x="11" y="553"/>
                  </a:cubicBezTo>
                  <a:cubicBezTo>
                    <a:pt x="0" y="451"/>
                    <a:pt x="90" y="339"/>
                    <a:pt x="282" y="237"/>
                  </a:cubicBezTo>
                  <a:lnTo>
                    <a:pt x="68" y="113"/>
                  </a:lnTo>
                  <a:lnTo>
                    <a:pt x="360" y="1"/>
                  </a:lnTo>
                  <a:lnTo>
                    <a:pt x="574" y="113"/>
                  </a:lnTo>
                  <a:cubicBezTo>
                    <a:pt x="800" y="46"/>
                    <a:pt x="1014" y="23"/>
                    <a:pt x="1228" y="46"/>
                  </a:cubicBezTo>
                  <a:cubicBezTo>
                    <a:pt x="1442" y="68"/>
                    <a:pt x="1644" y="136"/>
                    <a:pt x="1847" y="248"/>
                  </a:cubicBezTo>
                  <a:cubicBezTo>
                    <a:pt x="1881" y="271"/>
                    <a:pt x="1915" y="293"/>
                    <a:pt x="1971" y="32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1628364" y="2071553"/>
              <a:ext cx="41363" cy="28786"/>
            </a:xfrm>
            <a:custGeom>
              <a:avLst/>
              <a:gdLst/>
              <a:ahLst/>
              <a:cxnLst/>
              <a:rect l="l" t="t" r="r" b="b"/>
              <a:pathLst>
                <a:path w="1184" h="824" extrusionOk="0">
                  <a:moveTo>
                    <a:pt x="597" y="1"/>
                  </a:moveTo>
                  <a:cubicBezTo>
                    <a:pt x="271" y="1"/>
                    <a:pt x="1" y="181"/>
                    <a:pt x="1" y="406"/>
                  </a:cubicBezTo>
                  <a:cubicBezTo>
                    <a:pt x="1" y="632"/>
                    <a:pt x="271" y="823"/>
                    <a:pt x="597" y="823"/>
                  </a:cubicBezTo>
                  <a:cubicBezTo>
                    <a:pt x="924" y="823"/>
                    <a:pt x="1183" y="632"/>
                    <a:pt x="1183" y="406"/>
                  </a:cubicBezTo>
                  <a:cubicBezTo>
                    <a:pt x="1183" y="181"/>
                    <a:pt x="924" y="1"/>
                    <a:pt x="5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1843592" y="1946035"/>
              <a:ext cx="41363" cy="28786"/>
            </a:xfrm>
            <a:custGeom>
              <a:avLst/>
              <a:gdLst/>
              <a:ahLst/>
              <a:cxnLst/>
              <a:rect l="l" t="t" r="r" b="b"/>
              <a:pathLst>
                <a:path w="1184" h="824" extrusionOk="0">
                  <a:moveTo>
                    <a:pt x="598" y="1"/>
                  </a:moveTo>
                  <a:cubicBezTo>
                    <a:pt x="260" y="1"/>
                    <a:pt x="1" y="181"/>
                    <a:pt x="1" y="406"/>
                  </a:cubicBezTo>
                  <a:cubicBezTo>
                    <a:pt x="1" y="632"/>
                    <a:pt x="260" y="823"/>
                    <a:pt x="598" y="823"/>
                  </a:cubicBezTo>
                  <a:cubicBezTo>
                    <a:pt x="924" y="823"/>
                    <a:pt x="1183" y="632"/>
                    <a:pt x="1183" y="406"/>
                  </a:cubicBezTo>
                  <a:cubicBezTo>
                    <a:pt x="1183" y="181"/>
                    <a:pt x="924" y="1"/>
                    <a:pt x="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1477660" y="1842072"/>
              <a:ext cx="546593" cy="320808"/>
            </a:xfrm>
            <a:custGeom>
              <a:avLst/>
              <a:gdLst/>
              <a:ahLst/>
              <a:cxnLst/>
              <a:rect l="l" t="t" r="r" b="b"/>
              <a:pathLst>
                <a:path w="15646" h="9183" extrusionOk="0">
                  <a:moveTo>
                    <a:pt x="9615" y="1"/>
                  </a:moveTo>
                  <a:cubicBezTo>
                    <a:pt x="9507" y="1"/>
                    <a:pt x="9400" y="32"/>
                    <a:pt x="9304" y="93"/>
                  </a:cubicBezTo>
                  <a:lnTo>
                    <a:pt x="226" y="5353"/>
                  </a:lnTo>
                  <a:cubicBezTo>
                    <a:pt x="1" y="5477"/>
                    <a:pt x="1" y="5804"/>
                    <a:pt x="226" y="5928"/>
                  </a:cubicBezTo>
                  <a:lnTo>
                    <a:pt x="5576" y="9082"/>
                  </a:lnTo>
                  <a:cubicBezTo>
                    <a:pt x="5694" y="9149"/>
                    <a:pt x="5824" y="9183"/>
                    <a:pt x="5952" y="9183"/>
                  </a:cubicBezTo>
                  <a:cubicBezTo>
                    <a:pt x="6080" y="9183"/>
                    <a:pt x="6207" y="9149"/>
                    <a:pt x="6319" y="9082"/>
                  </a:cubicBezTo>
                  <a:lnTo>
                    <a:pt x="15488" y="3743"/>
                  </a:lnTo>
                  <a:cubicBezTo>
                    <a:pt x="15645" y="3653"/>
                    <a:pt x="15645" y="3427"/>
                    <a:pt x="15488" y="3337"/>
                  </a:cubicBezTo>
                  <a:lnTo>
                    <a:pt x="9935" y="93"/>
                  </a:lnTo>
                  <a:cubicBezTo>
                    <a:pt x="9834" y="32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1477660" y="1840989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3"/>
                  </a:lnTo>
                  <a:cubicBezTo>
                    <a:pt x="5813" y="9248"/>
                    <a:pt x="6094" y="9248"/>
                    <a:pt x="6319" y="9113"/>
                  </a:cubicBezTo>
                  <a:lnTo>
                    <a:pt x="15488" y="3774"/>
                  </a:lnTo>
                  <a:cubicBezTo>
                    <a:pt x="15645" y="3684"/>
                    <a:pt x="15645" y="3458"/>
                    <a:pt x="15488" y="3368"/>
                  </a:cubicBezTo>
                  <a:lnTo>
                    <a:pt x="9935" y="124"/>
                  </a:lnTo>
                  <a:cubicBezTo>
                    <a:pt x="9732" y="1"/>
                    <a:pt x="9496" y="1"/>
                    <a:pt x="9304" y="124"/>
                  </a:cubicBezTo>
                  <a:lnTo>
                    <a:pt x="226" y="5384"/>
                  </a:lnTo>
                  <a:cubicBezTo>
                    <a:pt x="1" y="5508"/>
                    <a:pt x="1" y="5835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1477660" y="1835679"/>
              <a:ext cx="546593" cy="320913"/>
            </a:xfrm>
            <a:custGeom>
              <a:avLst/>
              <a:gdLst/>
              <a:ahLst/>
              <a:cxnLst/>
              <a:rect l="l" t="t" r="r" b="b"/>
              <a:pathLst>
                <a:path w="15646" h="9186" extrusionOk="0">
                  <a:moveTo>
                    <a:pt x="9615" y="1"/>
                  </a:moveTo>
                  <a:cubicBezTo>
                    <a:pt x="9507" y="1"/>
                    <a:pt x="9400" y="29"/>
                    <a:pt x="9304" y="85"/>
                  </a:cubicBezTo>
                  <a:lnTo>
                    <a:pt x="226" y="5345"/>
                  </a:lnTo>
                  <a:cubicBezTo>
                    <a:pt x="1" y="5480"/>
                    <a:pt x="1" y="5795"/>
                    <a:pt x="226" y="5931"/>
                  </a:cubicBezTo>
                  <a:lnTo>
                    <a:pt x="5576" y="9084"/>
                  </a:lnTo>
                  <a:cubicBezTo>
                    <a:pt x="5694" y="9152"/>
                    <a:pt x="5824" y="9186"/>
                    <a:pt x="5952" y="9186"/>
                  </a:cubicBezTo>
                  <a:cubicBezTo>
                    <a:pt x="6080" y="9186"/>
                    <a:pt x="6207" y="9152"/>
                    <a:pt x="6319" y="9084"/>
                  </a:cubicBezTo>
                  <a:lnTo>
                    <a:pt x="15488" y="3746"/>
                  </a:lnTo>
                  <a:cubicBezTo>
                    <a:pt x="15645" y="3655"/>
                    <a:pt x="15645" y="3430"/>
                    <a:pt x="15488" y="3340"/>
                  </a:cubicBezTo>
                  <a:lnTo>
                    <a:pt x="9935" y="85"/>
                  </a:lnTo>
                  <a:cubicBezTo>
                    <a:pt x="9834" y="29"/>
                    <a:pt x="9724" y="1"/>
                    <a:pt x="9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1477660" y="1834701"/>
              <a:ext cx="546593" cy="323079"/>
            </a:xfrm>
            <a:custGeom>
              <a:avLst/>
              <a:gdLst/>
              <a:ahLst/>
              <a:cxnLst/>
              <a:rect l="l" t="t" r="r" b="b"/>
              <a:pathLst>
                <a:path w="15646" h="9248" fill="none" extrusionOk="0">
                  <a:moveTo>
                    <a:pt x="226" y="5959"/>
                  </a:moveTo>
                  <a:lnTo>
                    <a:pt x="5576" y="9112"/>
                  </a:lnTo>
                  <a:cubicBezTo>
                    <a:pt x="5813" y="9247"/>
                    <a:pt x="6094" y="9247"/>
                    <a:pt x="6319" y="9112"/>
                  </a:cubicBezTo>
                  <a:lnTo>
                    <a:pt x="15488" y="3774"/>
                  </a:lnTo>
                  <a:cubicBezTo>
                    <a:pt x="15645" y="3683"/>
                    <a:pt x="15645" y="3458"/>
                    <a:pt x="15488" y="3368"/>
                  </a:cubicBezTo>
                  <a:lnTo>
                    <a:pt x="9935" y="113"/>
                  </a:lnTo>
                  <a:cubicBezTo>
                    <a:pt x="9732" y="0"/>
                    <a:pt x="9496" y="0"/>
                    <a:pt x="9304" y="113"/>
                  </a:cubicBezTo>
                  <a:lnTo>
                    <a:pt x="226" y="5373"/>
                  </a:lnTo>
                  <a:cubicBezTo>
                    <a:pt x="1" y="5508"/>
                    <a:pt x="1" y="5823"/>
                    <a:pt x="226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1531178" y="1868517"/>
              <a:ext cx="437980" cy="255829"/>
            </a:xfrm>
            <a:custGeom>
              <a:avLst/>
              <a:gdLst/>
              <a:ahLst/>
              <a:cxnLst/>
              <a:rect l="l" t="t" r="r" b="b"/>
              <a:pathLst>
                <a:path w="12537" h="7323" extrusionOk="0">
                  <a:moveTo>
                    <a:pt x="8752" y="1"/>
                  </a:moveTo>
                  <a:cubicBezTo>
                    <a:pt x="8628" y="170"/>
                    <a:pt x="8380" y="283"/>
                    <a:pt x="8088" y="283"/>
                  </a:cubicBezTo>
                  <a:cubicBezTo>
                    <a:pt x="7806" y="283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1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20"/>
                  </a:lnTo>
                  <a:cubicBezTo>
                    <a:pt x="12334" y="2929"/>
                    <a:pt x="12210" y="2760"/>
                    <a:pt x="12210" y="2580"/>
                  </a:cubicBezTo>
                  <a:lnTo>
                    <a:pt x="12199" y="2580"/>
                  </a:lnTo>
                  <a:cubicBezTo>
                    <a:pt x="12199" y="2423"/>
                    <a:pt x="12311" y="2276"/>
                    <a:pt x="12469" y="2175"/>
                  </a:cubicBezTo>
                  <a:lnTo>
                    <a:pt x="875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1531178" y="1868517"/>
              <a:ext cx="437980" cy="255829"/>
            </a:xfrm>
            <a:custGeom>
              <a:avLst/>
              <a:gdLst/>
              <a:ahLst/>
              <a:cxnLst/>
              <a:rect l="l" t="t" r="r" b="b"/>
              <a:pathLst>
                <a:path w="12537" h="7323" fill="none" extrusionOk="0">
                  <a:moveTo>
                    <a:pt x="12199" y="2580"/>
                  </a:moveTo>
                  <a:cubicBezTo>
                    <a:pt x="12199" y="2423"/>
                    <a:pt x="12311" y="2276"/>
                    <a:pt x="12469" y="2175"/>
                  </a:cubicBezTo>
                  <a:lnTo>
                    <a:pt x="8752" y="1"/>
                  </a:lnTo>
                  <a:cubicBezTo>
                    <a:pt x="8628" y="170"/>
                    <a:pt x="8380" y="283"/>
                    <a:pt x="8088" y="283"/>
                  </a:cubicBezTo>
                  <a:cubicBezTo>
                    <a:pt x="7806" y="283"/>
                    <a:pt x="7558" y="170"/>
                    <a:pt x="7434" y="12"/>
                  </a:cubicBezTo>
                  <a:lnTo>
                    <a:pt x="0" y="4281"/>
                  </a:lnTo>
                  <a:cubicBezTo>
                    <a:pt x="158" y="4382"/>
                    <a:pt x="271" y="4529"/>
                    <a:pt x="271" y="4686"/>
                  </a:cubicBezTo>
                  <a:cubicBezTo>
                    <a:pt x="271" y="4855"/>
                    <a:pt x="169" y="4991"/>
                    <a:pt x="12" y="5092"/>
                  </a:cubicBezTo>
                  <a:lnTo>
                    <a:pt x="3774" y="7311"/>
                  </a:lnTo>
                  <a:cubicBezTo>
                    <a:pt x="3909" y="7153"/>
                    <a:pt x="4145" y="7052"/>
                    <a:pt x="4427" y="7052"/>
                  </a:cubicBezTo>
                  <a:cubicBezTo>
                    <a:pt x="4709" y="7052"/>
                    <a:pt x="4956" y="7164"/>
                    <a:pt x="5092" y="7322"/>
                  </a:cubicBezTo>
                  <a:lnTo>
                    <a:pt x="12537" y="3020"/>
                  </a:lnTo>
                  <a:cubicBezTo>
                    <a:pt x="12334" y="2929"/>
                    <a:pt x="12210" y="2760"/>
                    <a:pt x="12210" y="2580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33"/>
            <p:cNvSpPr/>
            <p:nvPr/>
          </p:nvSpPr>
          <p:spPr>
            <a:xfrm>
              <a:off x="1671647" y="1928743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extrusionOk="0">
                  <a:moveTo>
                    <a:pt x="2456" y="0"/>
                  </a:moveTo>
                  <a:cubicBezTo>
                    <a:pt x="1104" y="0"/>
                    <a:pt x="0" y="766"/>
                    <a:pt x="0" y="1701"/>
                  </a:cubicBezTo>
                  <a:cubicBezTo>
                    <a:pt x="0" y="2636"/>
                    <a:pt x="1104" y="3402"/>
                    <a:pt x="2456" y="3402"/>
                  </a:cubicBezTo>
                  <a:cubicBezTo>
                    <a:pt x="3819" y="3402"/>
                    <a:pt x="4911" y="2636"/>
                    <a:pt x="4911" y="1701"/>
                  </a:cubicBezTo>
                  <a:cubicBezTo>
                    <a:pt x="4911" y="766"/>
                    <a:pt x="3819" y="0"/>
                    <a:pt x="24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33"/>
            <p:cNvSpPr/>
            <p:nvPr/>
          </p:nvSpPr>
          <p:spPr>
            <a:xfrm>
              <a:off x="1671647" y="1928743"/>
              <a:ext cx="171601" cy="118849"/>
            </a:xfrm>
            <a:custGeom>
              <a:avLst/>
              <a:gdLst/>
              <a:ahLst/>
              <a:cxnLst/>
              <a:rect l="l" t="t" r="r" b="b"/>
              <a:pathLst>
                <a:path w="4912" h="3402" fill="none" extrusionOk="0">
                  <a:moveTo>
                    <a:pt x="4911" y="1701"/>
                  </a:moveTo>
                  <a:cubicBezTo>
                    <a:pt x="4911" y="2636"/>
                    <a:pt x="3819" y="3402"/>
                    <a:pt x="2456" y="3402"/>
                  </a:cubicBezTo>
                  <a:cubicBezTo>
                    <a:pt x="1104" y="3402"/>
                    <a:pt x="0" y="2636"/>
                    <a:pt x="0" y="1701"/>
                  </a:cubicBezTo>
                  <a:cubicBezTo>
                    <a:pt x="0" y="766"/>
                    <a:pt x="1104" y="0"/>
                    <a:pt x="2456" y="0"/>
                  </a:cubicBezTo>
                  <a:cubicBezTo>
                    <a:pt x="3819" y="0"/>
                    <a:pt x="4911" y="766"/>
                    <a:pt x="4911" y="1701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1694878" y="1955083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extrusionOk="0">
                  <a:moveTo>
                    <a:pt x="360" y="1"/>
                  </a:moveTo>
                  <a:lnTo>
                    <a:pt x="68" y="114"/>
                  </a:lnTo>
                  <a:lnTo>
                    <a:pt x="282" y="237"/>
                  </a:lnTo>
                  <a:cubicBezTo>
                    <a:pt x="90" y="339"/>
                    <a:pt x="0" y="451"/>
                    <a:pt x="11" y="553"/>
                  </a:cubicBezTo>
                  <a:cubicBezTo>
                    <a:pt x="11" y="665"/>
                    <a:pt x="124" y="778"/>
                    <a:pt x="327" y="891"/>
                  </a:cubicBezTo>
                  <a:cubicBezTo>
                    <a:pt x="462" y="970"/>
                    <a:pt x="608" y="1026"/>
                    <a:pt x="777" y="1071"/>
                  </a:cubicBezTo>
                  <a:cubicBezTo>
                    <a:pt x="935" y="1105"/>
                    <a:pt x="1081" y="1127"/>
                    <a:pt x="1216" y="1138"/>
                  </a:cubicBezTo>
                  <a:cubicBezTo>
                    <a:pt x="1352" y="1138"/>
                    <a:pt x="1577" y="1138"/>
                    <a:pt x="1904" y="1127"/>
                  </a:cubicBezTo>
                  <a:cubicBezTo>
                    <a:pt x="2095" y="1127"/>
                    <a:pt x="2241" y="1138"/>
                    <a:pt x="2320" y="1161"/>
                  </a:cubicBezTo>
                  <a:cubicBezTo>
                    <a:pt x="2410" y="1195"/>
                    <a:pt x="2523" y="1251"/>
                    <a:pt x="2681" y="1330"/>
                  </a:cubicBezTo>
                  <a:cubicBezTo>
                    <a:pt x="2737" y="1364"/>
                    <a:pt x="2771" y="1398"/>
                    <a:pt x="2782" y="1420"/>
                  </a:cubicBezTo>
                  <a:cubicBezTo>
                    <a:pt x="2793" y="1443"/>
                    <a:pt x="2782" y="1465"/>
                    <a:pt x="2737" y="1488"/>
                  </a:cubicBezTo>
                  <a:cubicBezTo>
                    <a:pt x="2709" y="1499"/>
                    <a:pt x="2684" y="1505"/>
                    <a:pt x="2657" y="1505"/>
                  </a:cubicBezTo>
                  <a:cubicBezTo>
                    <a:pt x="2630" y="1505"/>
                    <a:pt x="2602" y="1499"/>
                    <a:pt x="2568" y="1488"/>
                  </a:cubicBezTo>
                  <a:cubicBezTo>
                    <a:pt x="2512" y="1476"/>
                    <a:pt x="2399" y="1409"/>
                    <a:pt x="2208" y="1307"/>
                  </a:cubicBezTo>
                  <a:lnTo>
                    <a:pt x="2050" y="1217"/>
                  </a:lnTo>
                  <a:lnTo>
                    <a:pt x="1408" y="1476"/>
                  </a:lnTo>
                  <a:lnTo>
                    <a:pt x="1543" y="1555"/>
                  </a:lnTo>
                  <a:cubicBezTo>
                    <a:pt x="1847" y="1724"/>
                    <a:pt x="2118" y="1814"/>
                    <a:pt x="2365" y="1826"/>
                  </a:cubicBezTo>
                  <a:cubicBezTo>
                    <a:pt x="2407" y="1827"/>
                    <a:pt x="2447" y="1828"/>
                    <a:pt x="2487" y="1828"/>
                  </a:cubicBezTo>
                  <a:cubicBezTo>
                    <a:pt x="2687" y="1828"/>
                    <a:pt x="2870" y="1805"/>
                    <a:pt x="3030" y="1758"/>
                  </a:cubicBezTo>
                  <a:lnTo>
                    <a:pt x="3289" y="1904"/>
                  </a:lnTo>
                  <a:lnTo>
                    <a:pt x="3582" y="1780"/>
                  </a:lnTo>
                  <a:lnTo>
                    <a:pt x="3323" y="1645"/>
                  </a:lnTo>
                  <a:cubicBezTo>
                    <a:pt x="3514" y="1533"/>
                    <a:pt x="3593" y="1420"/>
                    <a:pt x="3570" y="1296"/>
                  </a:cubicBezTo>
                  <a:cubicBezTo>
                    <a:pt x="3537" y="1172"/>
                    <a:pt x="3402" y="1048"/>
                    <a:pt x="3165" y="913"/>
                  </a:cubicBezTo>
                  <a:cubicBezTo>
                    <a:pt x="3007" y="823"/>
                    <a:pt x="2861" y="767"/>
                    <a:pt x="2714" y="722"/>
                  </a:cubicBezTo>
                  <a:cubicBezTo>
                    <a:pt x="2579" y="688"/>
                    <a:pt x="2444" y="665"/>
                    <a:pt x="2332" y="654"/>
                  </a:cubicBezTo>
                  <a:cubicBezTo>
                    <a:pt x="2219" y="654"/>
                    <a:pt x="2027" y="654"/>
                    <a:pt x="1757" y="665"/>
                  </a:cubicBezTo>
                  <a:cubicBezTo>
                    <a:pt x="1599" y="671"/>
                    <a:pt x="1473" y="674"/>
                    <a:pt x="1376" y="674"/>
                  </a:cubicBezTo>
                  <a:cubicBezTo>
                    <a:pt x="1278" y="674"/>
                    <a:pt x="1211" y="671"/>
                    <a:pt x="1171" y="665"/>
                  </a:cubicBezTo>
                  <a:cubicBezTo>
                    <a:pt x="1081" y="654"/>
                    <a:pt x="991" y="620"/>
                    <a:pt x="879" y="564"/>
                  </a:cubicBezTo>
                  <a:cubicBezTo>
                    <a:pt x="822" y="530"/>
                    <a:pt x="777" y="496"/>
                    <a:pt x="766" y="474"/>
                  </a:cubicBezTo>
                  <a:cubicBezTo>
                    <a:pt x="755" y="451"/>
                    <a:pt x="766" y="429"/>
                    <a:pt x="811" y="406"/>
                  </a:cubicBezTo>
                  <a:cubicBezTo>
                    <a:pt x="837" y="400"/>
                    <a:pt x="863" y="393"/>
                    <a:pt x="891" y="393"/>
                  </a:cubicBezTo>
                  <a:cubicBezTo>
                    <a:pt x="912" y="393"/>
                    <a:pt x="934" y="397"/>
                    <a:pt x="957" y="406"/>
                  </a:cubicBezTo>
                  <a:cubicBezTo>
                    <a:pt x="1014" y="418"/>
                    <a:pt x="1093" y="463"/>
                    <a:pt x="1216" y="519"/>
                  </a:cubicBezTo>
                  <a:lnTo>
                    <a:pt x="1329" y="587"/>
                  </a:lnTo>
                  <a:lnTo>
                    <a:pt x="1971" y="328"/>
                  </a:lnTo>
                  <a:cubicBezTo>
                    <a:pt x="1915" y="294"/>
                    <a:pt x="1881" y="271"/>
                    <a:pt x="1847" y="249"/>
                  </a:cubicBezTo>
                  <a:cubicBezTo>
                    <a:pt x="1644" y="136"/>
                    <a:pt x="1442" y="68"/>
                    <a:pt x="1228" y="46"/>
                  </a:cubicBezTo>
                  <a:cubicBezTo>
                    <a:pt x="1174" y="40"/>
                    <a:pt x="1121" y="38"/>
                    <a:pt x="1067" y="38"/>
                  </a:cubicBezTo>
                  <a:cubicBezTo>
                    <a:pt x="906" y="38"/>
                    <a:pt x="743" y="63"/>
                    <a:pt x="574" y="114"/>
                  </a:cubicBezTo>
                  <a:lnTo>
                    <a:pt x="3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1694878" y="1955083"/>
              <a:ext cx="125556" cy="66551"/>
            </a:xfrm>
            <a:custGeom>
              <a:avLst/>
              <a:gdLst/>
              <a:ahLst/>
              <a:cxnLst/>
              <a:rect l="l" t="t" r="r" b="b"/>
              <a:pathLst>
                <a:path w="3594" h="1905" fill="none" extrusionOk="0">
                  <a:moveTo>
                    <a:pt x="1971" y="328"/>
                  </a:moveTo>
                  <a:lnTo>
                    <a:pt x="1329" y="587"/>
                  </a:lnTo>
                  <a:lnTo>
                    <a:pt x="1216" y="519"/>
                  </a:lnTo>
                  <a:cubicBezTo>
                    <a:pt x="1093" y="463"/>
                    <a:pt x="1014" y="418"/>
                    <a:pt x="957" y="406"/>
                  </a:cubicBezTo>
                  <a:cubicBezTo>
                    <a:pt x="901" y="384"/>
                    <a:pt x="856" y="395"/>
                    <a:pt x="811" y="406"/>
                  </a:cubicBezTo>
                  <a:cubicBezTo>
                    <a:pt x="766" y="429"/>
                    <a:pt x="755" y="451"/>
                    <a:pt x="766" y="474"/>
                  </a:cubicBezTo>
                  <a:cubicBezTo>
                    <a:pt x="777" y="496"/>
                    <a:pt x="822" y="530"/>
                    <a:pt x="879" y="564"/>
                  </a:cubicBezTo>
                  <a:cubicBezTo>
                    <a:pt x="991" y="620"/>
                    <a:pt x="1081" y="654"/>
                    <a:pt x="1171" y="665"/>
                  </a:cubicBezTo>
                  <a:cubicBezTo>
                    <a:pt x="1250" y="677"/>
                    <a:pt x="1442" y="677"/>
                    <a:pt x="1757" y="665"/>
                  </a:cubicBezTo>
                  <a:cubicBezTo>
                    <a:pt x="2027" y="654"/>
                    <a:pt x="2219" y="654"/>
                    <a:pt x="2332" y="654"/>
                  </a:cubicBezTo>
                  <a:cubicBezTo>
                    <a:pt x="2444" y="665"/>
                    <a:pt x="2579" y="688"/>
                    <a:pt x="2714" y="722"/>
                  </a:cubicBezTo>
                  <a:cubicBezTo>
                    <a:pt x="2861" y="767"/>
                    <a:pt x="3007" y="823"/>
                    <a:pt x="3165" y="913"/>
                  </a:cubicBezTo>
                  <a:cubicBezTo>
                    <a:pt x="3402" y="1048"/>
                    <a:pt x="3537" y="1172"/>
                    <a:pt x="3570" y="1296"/>
                  </a:cubicBezTo>
                  <a:cubicBezTo>
                    <a:pt x="3593" y="1420"/>
                    <a:pt x="3514" y="1533"/>
                    <a:pt x="3323" y="1645"/>
                  </a:cubicBezTo>
                  <a:lnTo>
                    <a:pt x="3582" y="1780"/>
                  </a:lnTo>
                  <a:lnTo>
                    <a:pt x="3289" y="1904"/>
                  </a:lnTo>
                  <a:lnTo>
                    <a:pt x="3030" y="1758"/>
                  </a:lnTo>
                  <a:cubicBezTo>
                    <a:pt x="2838" y="1814"/>
                    <a:pt x="2613" y="1837"/>
                    <a:pt x="2365" y="1826"/>
                  </a:cubicBezTo>
                  <a:cubicBezTo>
                    <a:pt x="2118" y="1814"/>
                    <a:pt x="1847" y="1724"/>
                    <a:pt x="1543" y="1555"/>
                  </a:cubicBezTo>
                  <a:lnTo>
                    <a:pt x="1408" y="1476"/>
                  </a:lnTo>
                  <a:lnTo>
                    <a:pt x="2050" y="1217"/>
                  </a:lnTo>
                  <a:lnTo>
                    <a:pt x="2208" y="1307"/>
                  </a:lnTo>
                  <a:cubicBezTo>
                    <a:pt x="2399" y="1409"/>
                    <a:pt x="2512" y="1476"/>
                    <a:pt x="2568" y="1488"/>
                  </a:cubicBezTo>
                  <a:cubicBezTo>
                    <a:pt x="2636" y="1510"/>
                    <a:pt x="2681" y="1510"/>
                    <a:pt x="2737" y="1488"/>
                  </a:cubicBezTo>
                  <a:cubicBezTo>
                    <a:pt x="2782" y="1465"/>
                    <a:pt x="2793" y="1443"/>
                    <a:pt x="2782" y="1420"/>
                  </a:cubicBezTo>
                  <a:cubicBezTo>
                    <a:pt x="2771" y="1398"/>
                    <a:pt x="2737" y="1364"/>
                    <a:pt x="2681" y="1330"/>
                  </a:cubicBezTo>
                  <a:cubicBezTo>
                    <a:pt x="2523" y="1251"/>
                    <a:pt x="2410" y="1195"/>
                    <a:pt x="2320" y="1161"/>
                  </a:cubicBezTo>
                  <a:cubicBezTo>
                    <a:pt x="2241" y="1138"/>
                    <a:pt x="2095" y="1127"/>
                    <a:pt x="1904" y="1127"/>
                  </a:cubicBezTo>
                  <a:cubicBezTo>
                    <a:pt x="1577" y="1138"/>
                    <a:pt x="1352" y="1138"/>
                    <a:pt x="1216" y="1138"/>
                  </a:cubicBezTo>
                  <a:cubicBezTo>
                    <a:pt x="1081" y="1127"/>
                    <a:pt x="935" y="1105"/>
                    <a:pt x="777" y="1071"/>
                  </a:cubicBezTo>
                  <a:cubicBezTo>
                    <a:pt x="608" y="1026"/>
                    <a:pt x="462" y="970"/>
                    <a:pt x="327" y="891"/>
                  </a:cubicBezTo>
                  <a:cubicBezTo>
                    <a:pt x="124" y="778"/>
                    <a:pt x="11" y="665"/>
                    <a:pt x="11" y="553"/>
                  </a:cubicBezTo>
                  <a:cubicBezTo>
                    <a:pt x="0" y="451"/>
                    <a:pt x="90" y="339"/>
                    <a:pt x="282" y="237"/>
                  </a:cubicBezTo>
                  <a:lnTo>
                    <a:pt x="68" y="114"/>
                  </a:lnTo>
                  <a:lnTo>
                    <a:pt x="360" y="1"/>
                  </a:lnTo>
                  <a:lnTo>
                    <a:pt x="574" y="114"/>
                  </a:lnTo>
                  <a:cubicBezTo>
                    <a:pt x="800" y="46"/>
                    <a:pt x="1014" y="23"/>
                    <a:pt x="1228" y="46"/>
                  </a:cubicBezTo>
                  <a:cubicBezTo>
                    <a:pt x="1442" y="68"/>
                    <a:pt x="1644" y="136"/>
                    <a:pt x="1847" y="249"/>
                  </a:cubicBezTo>
                  <a:cubicBezTo>
                    <a:pt x="1881" y="271"/>
                    <a:pt x="1915" y="294"/>
                    <a:pt x="1971" y="32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1628364" y="2042069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7" y="0"/>
                  </a:moveTo>
                  <a:cubicBezTo>
                    <a:pt x="271" y="0"/>
                    <a:pt x="1" y="180"/>
                    <a:pt x="1" y="406"/>
                  </a:cubicBezTo>
                  <a:cubicBezTo>
                    <a:pt x="1" y="631"/>
                    <a:pt x="271" y="822"/>
                    <a:pt x="597" y="822"/>
                  </a:cubicBezTo>
                  <a:cubicBezTo>
                    <a:pt x="924" y="822"/>
                    <a:pt x="1183" y="631"/>
                    <a:pt x="1183" y="406"/>
                  </a:cubicBezTo>
                  <a:cubicBezTo>
                    <a:pt x="1183" y="180"/>
                    <a:pt x="924" y="0"/>
                    <a:pt x="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1843592" y="1916551"/>
              <a:ext cx="41363" cy="28752"/>
            </a:xfrm>
            <a:custGeom>
              <a:avLst/>
              <a:gdLst/>
              <a:ahLst/>
              <a:cxnLst/>
              <a:rect l="l" t="t" r="r" b="b"/>
              <a:pathLst>
                <a:path w="1184" h="823" extrusionOk="0">
                  <a:moveTo>
                    <a:pt x="598" y="0"/>
                  </a:moveTo>
                  <a:cubicBezTo>
                    <a:pt x="260" y="0"/>
                    <a:pt x="1" y="180"/>
                    <a:pt x="1" y="406"/>
                  </a:cubicBezTo>
                  <a:cubicBezTo>
                    <a:pt x="1" y="631"/>
                    <a:pt x="260" y="822"/>
                    <a:pt x="598" y="822"/>
                  </a:cubicBezTo>
                  <a:cubicBezTo>
                    <a:pt x="924" y="822"/>
                    <a:pt x="1183" y="631"/>
                    <a:pt x="1183" y="406"/>
                  </a:cubicBezTo>
                  <a:cubicBezTo>
                    <a:pt x="1183" y="180"/>
                    <a:pt x="924" y="0"/>
                    <a:pt x="5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3" name="Google Shape;963;p33"/>
          <p:cNvGrpSpPr/>
          <p:nvPr/>
        </p:nvGrpSpPr>
        <p:grpSpPr>
          <a:xfrm>
            <a:off x="1051028" y="1240410"/>
            <a:ext cx="1226139" cy="1052197"/>
            <a:chOff x="3337647" y="-19723"/>
            <a:chExt cx="543453" cy="466358"/>
          </a:xfrm>
        </p:grpSpPr>
        <p:grpSp>
          <p:nvGrpSpPr>
            <p:cNvPr id="964" name="Google Shape;964;p33"/>
            <p:cNvGrpSpPr/>
            <p:nvPr/>
          </p:nvGrpSpPr>
          <p:grpSpPr>
            <a:xfrm>
              <a:off x="3337647" y="-19723"/>
              <a:ext cx="543453" cy="466358"/>
              <a:chOff x="3670072" y="965127"/>
              <a:chExt cx="543453" cy="466358"/>
            </a:xfrm>
          </p:grpSpPr>
          <p:sp>
            <p:nvSpPr>
              <p:cNvPr id="965" name="Google Shape;965;p33"/>
              <p:cNvSpPr/>
              <p:nvPr/>
            </p:nvSpPr>
            <p:spPr>
              <a:xfrm>
                <a:off x="3670077" y="1171687"/>
                <a:ext cx="543449" cy="259798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6748" extrusionOk="0">
                    <a:moveTo>
                      <a:pt x="23" y="1"/>
                    </a:moveTo>
                    <a:cubicBezTo>
                      <a:pt x="35" y="46"/>
                      <a:pt x="35" y="80"/>
                      <a:pt x="46" y="125"/>
                    </a:cubicBezTo>
                    <a:cubicBezTo>
                      <a:pt x="12" y="249"/>
                      <a:pt x="1" y="372"/>
                      <a:pt x="1" y="508"/>
                    </a:cubicBezTo>
                    <a:cubicBezTo>
                      <a:pt x="1" y="586"/>
                      <a:pt x="1" y="654"/>
                      <a:pt x="12" y="733"/>
                    </a:cubicBezTo>
                    <a:lnTo>
                      <a:pt x="1" y="1397"/>
                    </a:lnTo>
                    <a:cubicBezTo>
                      <a:pt x="1" y="1454"/>
                      <a:pt x="1" y="1499"/>
                      <a:pt x="1" y="1544"/>
                    </a:cubicBezTo>
                    <a:cubicBezTo>
                      <a:pt x="1" y="1916"/>
                      <a:pt x="125" y="2265"/>
                      <a:pt x="361" y="2569"/>
                    </a:cubicBezTo>
                    <a:cubicBezTo>
                      <a:pt x="372" y="2580"/>
                      <a:pt x="384" y="2591"/>
                      <a:pt x="395" y="2614"/>
                    </a:cubicBezTo>
                    <a:cubicBezTo>
                      <a:pt x="936" y="3290"/>
                      <a:pt x="1983" y="3740"/>
                      <a:pt x="3177" y="3740"/>
                    </a:cubicBezTo>
                    <a:cubicBezTo>
                      <a:pt x="3898" y="3740"/>
                      <a:pt x="4551" y="3582"/>
                      <a:pt x="5092" y="3301"/>
                    </a:cubicBezTo>
                    <a:lnTo>
                      <a:pt x="5092" y="3301"/>
                    </a:lnTo>
                    <a:cubicBezTo>
                      <a:pt x="5081" y="3368"/>
                      <a:pt x="5069" y="3436"/>
                      <a:pt x="5069" y="3504"/>
                    </a:cubicBezTo>
                    <a:cubicBezTo>
                      <a:pt x="5069" y="3582"/>
                      <a:pt x="5081" y="3661"/>
                      <a:pt x="5092" y="3740"/>
                    </a:cubicBezTo>
                    <a:lnTo>
                      <a:pt x="5081" y="4405"/>
                    </a:lnTo>
                    <a:cubicBezTo>
                      <a:pt x="5081" y="4450"/>
                      <a:pt x="5069" y="4506"/>
                      <a:pt x="5069" y="4551"/>
                    </a:cubicBezTo>
                    <a:cubicBezTo>
                      <a:pt x="5069" y="4698"/>
                      <a:pt x="5092" y="4844"/>
                      <a:pt x="5137" y="4990"/>
                    </a:cubicBezTo>
                    <a:cubicBezTo>
                      <a:pt x="5430" y="5993"/>
                      <a:pt x="6714" y="6747"/>
                      <a:pt x="8257" y="6747"/>
                    </a:cubicBezTo>
                    <a:cubicBezTo>
                      <a:pt x="9000" y="6747"/>
                      <a:pt x="9687" y="6567"/>
                      <a:pt x="10239" y="6274"/>
                    </a:cubicBezTo>
                    <a:cubicBezTo>
                      <a:pt x="10262" y="6252"/>
                      <a:pt x="10295" y="6241"/>
                      <a:pt x="10318" y="6218"/>
                    </a:cubicBezTo>
                    <a:cubicBezTo>
                      <a:pt x="10611" y="6049"/>
                      <a:pt x="10847" y="5846"/>
                      <a:pt x="11039" y="5610"/>
                    </a:cubicBezTo>
                    <a:cubicBezTo>
                      <a:pt x="11050" y="5599"/>
                      <a:pt x="11061" y="5587"/>
                      <a:pt x="11073" y="5576"/>
                    </a:cubicBezTo>
                    <a:cubicBezTo>
                      <a:pt x="11208" y="5396"/>
                      <a:pt x="11309" y="5193"/>
                      <a:pt x="11365" y="4990"/>
                    </a:cubicBezTo>
                    <a:cubicBezTo>
                      <a:pt x="11411" y="4844"/>
                      <a:pt x="11433" y="4698"/>
                      <a:pt x="11433" y="4551"/>
                    </a:cubicBezTo>
                    <a:lnTo>
                      <a:pt x="11433" y="4258"/>
                    </a:lnTo>
                    <a:cubicBezTo>
                      <a:pt x="11726" y="4326"/>
                      <a:pt x="12041" y="4360"/>
                      <a:pt x="12368" y="4360"/>
                    </a:cubicBezTo>
                    <a:cubicBezTo>
                      <a:pt x="13123" y="4360"/>
                      <a:pt x="13810" y="4179"/>
                      <a:pt x="14350" y="3875"/>
                    </a:cubicBezTo>
                    <a:cubicBezTo>
                      <a:pt x="14384" y="3864"/>
                      <a:pt x="14407" y="3842"/>
                      <a:pt x="14440" y="3830"/>
                    </a:cubicBezTo>
                    <a:cubicBezTo>
                      <a:pt x="14722" y="3661"/>
                      <a:pt x="14970" y="3447"/>
                      <a:pt x="15150" y="3222"/>
                    </a:cubicBezTo>
                    <a:cubicBezTo>
                      <a:pt x="15161" y="3211"/>
                      <a:pt x="15172" y="3188"/>
                      <a:pt x="15184" y="3177"/>
                    </a:cubicBezTo>
                    <a:cubicBezTo>
                      <a:pt x="15319" y="2997"/>
                      <a:pt x="15432" y="2805"/>
                      <a:pt x="15488" y="2603"/>
                    </a:cubicBezTo>
                    <a:cubicBezTo>
                      <a:pt x="15533" y="2456"/>
                      <a:pt x="15555" y="2310"/>
                      <a:pt x="15555" y="2152"/>
                    </a:cubicBezTo>
                    <a:lnTo>
                      <a:pt x="15555" y="1116"/>
                    </a:lnTo>
                    <a:cubicBezTo>
                      <a:pt x="15555" y="981"/>
                      <a:pt x="15533" y="857"/>
                      <a:pt x="15499" y="733"/>
                    </a:cubicBezTo>
                    <a:cubicBezTo>
                      <a:pt x="15533" y="609"/>
                      <a:pt x="15555" y="485"/>
                      <a:pt x="15555" y="350"/>
                    </a:cubicBezTo>
                    <a:lnTo>
                      <a:pt x="15555" y="1"/>
                    </a:lnTo>
                    <a:close/>
                  </a:path>
                </a:pathLst>
              </a:custGeom>
              <a:solidFill>
                <a:srgbClr val="000000">
                  <a:alpha val="1266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33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lnTo>
                      <a:pt x="5981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33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33"/>
              <p:cNvSpPr/>
              <p:nvPr/>
            </p:nvSpPr>
            <p:spPr>
              <a:xfrm>
                <a:off x="3991149" y="1157159"/>
                <a:ext cx="222361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3" fill="none" extrusionOk="0">
                    <a:moveTo>
                      <a:pt x="5981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84" y="1149"/>
                    </a:cubicBezTo>
                    <a:lnTo>
                      <a:pt x="23" y="1149"/>
                    </a:lnTo>
                    <a:lnTo>
                      <a:pt x="12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6"/>
                    </a:cubicBezTo>
                    <a:lnTo>
                      <a:pt x="6364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33"/>
              <p:cNvSpPr/>
              <p:nvPr/>
            </p:nvSpPr>
            <p:spPr>
              <a:xfrm>
                <a:off x="3991149" y="115674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33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64" y="3413"/>
                      <a:pt x="6364" y="2197"/>
                    </a:cubicBezTo>
                    <a:cubicBezTo>
                      <a:pt x="6364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33"/>
              <p:cNvSpPr/>
              <p:nvPr/>
            </p:nvSpPr>
            <p:spPr>
              <a:xfrm>
                <a:off x="3991149" y="1120548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33"/>
              <p:cNvSpPr/>
              <p:nvPr/>
            </p:nvSpPr>
            <p:spPr>
              <a:xfrm>
                <a:off x="4102903" y="127478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cubicBezTo>
                      <a:pt x="0" y="1003"/>
                      <a:pt x="0" y="981"/>
                      <a:pt x="0" y="947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33"/>
              <p:cNvSpPr/>
              <p:nvPr/>
            </p:nvSpPr>
            <p:spPr>
              <a:xfrm>
                <a:off x="4078100" y="127244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33"/>
              <p:cNvSpPr/>
              <p:nvPr/>
            </p:nvSpPr>
            <p:spPr>
              <a:xfrm>
                <a:off x="4055288" y="126730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33"/>
              <p:cNvSpPr/>
              <p:nvPr/>
            </p:nvSpPr>
            <p:spPr>
              <a:xfrm>
                <a:off x="4034048" y="125864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33"/>
              <p:cNvSpPr/>
              <p:nvPr/>
            </p:nvSpPr>
            <p:spPr>
              <a:xfrm>
                <a:off x="4016337" y="124645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33"/>
              <p:cNvSpPr/>
              <p:nvPr/>
            </p:nvSpPr>
            <p:spPr>
              <a:xfrm>
                <a:off x="3999813" y="122639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33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23" y="2647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33"/>
              <p:cNvSpPr/>
              <p:nvPr/>
            </p:nvSpPr>
            <p:spPr>
              <a:xfrm>
                <a:off x="4016337" y="1137875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33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37"/>
                    </a:lnTo>
                    <a:cubicBezTo>
                      <a:pt x="90" y="350"/>
                      <a:pt x="0" y="451"/>
                      <a:pt x="11" y="564"/>
                    </a:cubicBezTo>
                    <a:cubicBezTo>
                      <a:pt x="11" y="665"/>
                      <a:pt x="124" y="778"/>
                      <a:pt x="327" y="891"/>
                    </a:cubicBezTo>
                    <a:cubicBezTo>
                      <a:pt x="462" y="969"/>
                      <a:pt x="620" y="1026"/>
                      <a:pt x="777" y="1071"/>
                    </a:cubicBezTo>
                    <a:cubicBezTo>
                      <a:pt x="935" y="1105"/>
                      <a:pt x="1081" y="1138"/>
                      <a:pt x="1216" y="1138"/>
                    </a:cubicBezTo>
                    <a:cubicBezTo>
                      <a:pt x="1352" y="1138"/>
                      <a:pt x="1577" y="1138"/>
                      <a:pt x="1904" y="1127"/>
                    </a:cubicBezTo>
                    <a:cubicBezTo>
                      <a:pt x="2095" y="1127"/>
                      <a:pt x="2241" y="1138"/>
                      <a:pt x="2320" y="1161"/>
                    </a:cubicBezTo>
                    <a:cubicBezTo>
                      <a:pt x="2410" y="1195"/>
                      <a:pt x="2534" y="1251"/>
                      <a:pt x="2681" y="1330"/>
                    </a:cubicBezTo>
                    <a:cubicBezTo>
                      <a:pt x="2737" y="1364"/>
                      <a:pt x="2782" y="1397"/>
                      <a:pt x="2782" y="1420"/>
                    </a:cubicBezTo>
                    <a:cubicBezTo>
                      <a:pt x="2793" y="1454"/>
                      <a:pt x="2782" y="1476"/>
                      <a:pt x="2737" y="1487"/>
                    </a:cubicBezTo>
                    <a:cubicBezTo>
                      <a:pt x="2709" y="1499"/>
                      <a:pt x="2684" y="1504"/>
                      <a:pt x="2658" y="1504"/>
                    </a:cubicBezTo>
                    <a:cubicBezTo>
                      <a:pt x="2633" y="1504"/>
                      <a:pt x="2608" y="1499"/>
                      <a:pt x="2579" y="1487"/>
                    </a:cubicBezTo>
                    <a:cubicBezTo>
                      <a:pt x="2512" y="1476"/>
                      <a:pt x="2399" y="1409"/>
                      <a:pt x="2219" y="1307"/>
                    </a:cubicBezTo>
                    <a:lnTo>
                      <a:pt x="2050" y="1217"/>
                    </a:lnTo>
                    <a:lnTo>
                      <a:pt x="1408" y="1487"/>
                    </a:lnTo>
                    <a:lnTo>
                      <a:pt x="1543" y="1555"/>
                    </a:lnTo>
                    <a:cubicBezTo>
                      <a:pt x="1847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4" y="1834"/>
                      <a:pt x="2886" y="1809"/>
                      <a:pt x="3030" y="1758"/>
                    </a:cubicBezTo>
                    <a:lnTo>
                      <a:pt x="3289" y="1904"/>
                    </a:lnTo>
                    <a:lnTo>
                      <a:pt x="3582" y="1792"/>
                    </a:lnTo>
                    <a:lnTo>
                      <a:pt x="3334" y="1645"/>
                    </a:lnTo>
                    <a:cubicBezTo>
                      <a:pt x="3514" y="1533"/>
                      <a:pt x="3593" y="1420"/>
                      <a:pt x="3571" y="1296"/>
                    </a:cubicBezTo>
                    <a:cubicBezTo>
                      <a:pt x="3537" y="1172"/>
                      <a:pt x="3402" y="1048"/>
                      <a:pt x="3165" y="913"/>
                    </a:cubicBezTo>
                    <a:cubicBezTo>
                      <a:pt x="3007" y="834"/>
                      <a:pt x="2861" y="767"/>
                      <a:pt x="2726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3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5" y="671"/>
                      <a:pt x="1478" y="674"/>
                      <a:pt x="1380" y="674"/>
                    </a:cubicBezTo>
                    <a:cubicBezTo>
                      <a:pt x="1281" y="674"/>
                      <a:pt x="1211" y="671"/>
                      <a:pt x="1171" y="665"/>
                    </a:cubicBezTo>
                    <a:cubicBezTo>
                      <a:pt x="1081" y="665"/>
                      <a:pt x="991" y="631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7" y="404"/>
                      <a:pt x="868" y="399"/>
                      <a:pt x="897" y="399"/>
                    </a:cubicBezTo>
                    <a:cubicBezTo>
                      <a:pt x="918" y="399"/>
                      <a:pt x="939" y="402"/>
                      <a:pt x="957" y="406"/>
                    </a:cubicBezTo>
                    <a:cubicBezTo>
                      <a:pt x="1014" y="417"/>
                      <a:pt x="1093" y="463"/>
                      <a:pt x="1216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81" y="271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33"/>
              <p:cNvSpPr/>
              <p:nvPr/>
            </p:nvSpPr>
            <p:spPr>
              <a:xfrm>
                <a:off x="4039568" y="116421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6" y="530"/>
                    </a:lnTo>
                    <a:cubicBezTo>
                      <a:pt x="1093" y="463"/>
                      <a:pt x="1014" y="417"/>
                      <a:pt x="957" y="406"/>
                    </a:cubicBezTo>
                    <a:cubicBezTo>
                      <a:pt x="912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31"/>
                      <a:pt x="1081" y="665"/>
                      <a:pt x="1171" y="665"/>
                    </a:cubicBezTo>
                    <a:cubicBezTo>
                      <a:pt x="1250" y="677"/>
                      <a:pt x="1453" y="677"/>
                      <a:pt x="1757" y="665"/>
                    </a:cubicBezTo>
                    <a:cubicBezTo>
                      <a:pt x="2027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26" y="733"/>
                    </a:cubicBezTo>
                    <a:cubicBezTo>
                      <a:pt x="2861" y="767"/>
                      <a:pt x="3007" y="834"/>
                      <a:pt x="3165" y="913"/>
                    </a:cubicBezTo>
                    <a:cubicBezTo>
                      <a:pt x="3402" y="1048"/>
                      <a:pt x="3537" y="1172"/>
                      <a:pt x="3571" y="1296"/>
                    </a:cubicBezTo>
                    <a:cubicBezTo>
                      <a:pt x="3593" y="1420"/>
                      <a:pt x="3514" y="1533"/>
                      <a:pt x="3334" y="1645"/>
                    </a:cubicBezTo>
                    <a:lnTo>
                      <a:pt x="3582" y="1792"/>
                    </a:lnTo>
                    <a:lnTo>
                      <a:pt x="3289" y="1904"/>
                    </a:lnTo>
                    <a:lnTo>
                      <a:pt x="3030" y="1758"/>
                    </a:lnTo>
                    <a:cubicBezTo>
                      <a:pt x="2838" y="1825"/>
                      <a:pt x="2613" y="1848"/>
                      <a:pt x="2365" y="1825"/>
                    </a:cubicBezTo>
                    <a:cubicBezTo>
                      <a:pt x="2118" y="1814"/>
                      <a:pt x="1847" y="1724"/>
                      <a:pt x="1543" y="1555"/>
                    </a:cubicBezTo>
                    <a:lnTo>
                      <a:pt x="1408" y="1487"/>
                    </a:lnTo>
                    <a:lnTo>
                      <a:pt x="2050" y="1217"/>
                    </a:lnTo>
                    <a:lnTo>
                      <a:pt x="2219" y="1307"/>
                    </a:lnTo>
                    <a:cubicBezTo>
                      <a:pt x="2399" y="1409"/>
                      <a:pt x="2512" y="1476"/>
                      <a:pt x="2579" y="1487"/>
                    </a:cubicBezTo>
                    <a:cubicBezTo>
                      <a:pt x="2636" y="1510"/>
                      <a:pt x="2681" y="1510"/>
                      <a:pt x="2737" y="1487"/>
                    </a:cubicBezTo>
                    <a:cubicBezTo>
                      <a:pt x="2782" y="1476"/>
                      <a:pt x="2793" y="1454"/>
                      <a:pt x="2782" y="1420"/>
                    </a:cubicBezTo>
                    <a:cubicBezTo>
                      <a:pt x="2782" y="1397"/>
                      <a:pt x="2737" y="1364"/>
                      <a:pt x="2681" y="1330"/>
                    </a:cubicBezTo>
                    <a:cubicBezTo>
                      <a:pt x="2534" y="1251"/>
                      <a:pt x="2410" y="1195"/>
                      <a:pt x="2320" y="1161"/>
                    </a:cubicBezTo>
                    <a:cubicBezTo>
                      <a:pt x="2241" y="1138"/>
                      <a:pt x="2095" y="1127"/>
                      <a:pt x="1904" y="1127"/>
                    </a:cubicBezTo>
                    <a:cubicBezTo>
                      <a:pt x="1577" y="1138"/>
                      <a:pt x="1352" y="1138"/>
                      <a:pt x="1216" y="1138"/>
                    </a:cubicBezTo>
                    <a:cubicBezTo>
                      <a:pt x="1081" y="1138"/>
                      <a:pt x="935" y="1105"/>
                      <a:pt x="777" y="1071"/>
                    </a:cubicBezTo>
                    <a:cubicBezTo>
                      <a:pt x="620" y="1026"/>
                      <a:pt x="462" y="969"/>
                      <a:pt x="327" y="891"/>
                    </a:cubicBezTo>
                    <a:cubicBezTo>
                      <a:pt x="124" y="778"/>
                      <a:pt x="11" y="665"/>
                      <a:pt x="11" y="564"/>
                    </a:cubicBezTo>
                    <a:cubicBezTo>
                      <a:pt x="0" y="451"/>
                      <a:pt x="90" y="350"/>
                      <a:pt x="282" y="237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4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33"/>
              <p:cNvSpPr/>
              <p:nvPr/>
            </p:nvSpPr>
            <p:spPr>
              <a:xfrm>
                <a:off x="3991149" y="109378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33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64" y="3413"/>
                      <a:pt x="6364" y="2197"/>
                    </a:cubicBezTo>
                    <a:cubicBezTo>
                      <a:pt x="6364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33"/>
              <p:cNvSpPr/>
              <p:nvPr/>
            </p:nvSpPr>
            <p:spPr>
              <a:xfrm>
                <a:off x="3991149" y="1057597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3"/>
                      <a:pt x="4934" y="4393"/>
                      <a:pt x="3177" y="4393"/>
                    </a:cubicBezTo>
                    <a:cubicBezTo>
                      <a:pt x="1420" y="4393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64" y="980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8" name="Google Shape;988;p33"/>
              <p:cNvSpPr/>
              <p:nvPr/>
            </p:nvSpPr>
            <p:spPr>
              <a:xfrm>
                <a:off x="4102903" y="121144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0" y="958"/>
                    </a:cubicBez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9" name="Google Shape;989;p33"/>
              <p:cNvSpPr/>
              <p:nvPr/>
            </p:nvSpPr>
            <p:spPr>
              <a:xfrm>
                <a:off x="4078100" y="1209490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0" name="Google Shape;990;p33"/>
              <p:cNvSpPr/>
              <p:nvPr/>
            </p:nvSpPr>
            <p:spPr>
              <a:xfrm>
                <a:off x="4055288" y="1204354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1" name="Google Shape;991;p33"/>
              <p:cNvSpPr/>
              <p:nvPr/>
            </p:nvSpPr>
            <p:spPr>
              <a:xfrm>
                <a:off x="4034048" y="119569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2" name="Google Shape;992;p33"/>
              <p:cNvSpPr/>
              <p:nvPr/>
            </p:nvSpPr>
            <p:spPr>
              <a:xfrm>
                <a:off x="4016337" y="118349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3" name="Google Shape;993;p33"/>
              <p:cNvSpPr/>
              <p:nvPr/>
            </p:nvSpPr>
            <p:spPr>
              <a:xfrm>
                <a:off x="3999813" y="116344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4" name="Google Shape;994;p33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37"/>
                      <a:pt x="1104" y="3402"/>
                      <a:pt x="2456" y="3402"/>
                    </a:cubicBezTo>
                    <a:cubicBezTo>
                      <a:pt x="3819" y="3402"/>
                      <a:pt x="4923" y="2637"/>
                      <a:pt x="4923" y="1702"/>
                    </a:cubicBezTo>
                    <a:cubicBezTo>
                      <a:pt x="4923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5" name="Google Shape;995;p33"/>
              <p:cNvSpPr/>
              <p:nvPr/>
            </p:nvSpPr>
            <p:spPr>
              <a:xfrm>
                <a:off x="4016337" y="1074889"/>
                <a:ext cx="171985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3" fill="none" extrusionOk="0">
                    <a:moveTo>
                      <a:pt x="4923" y="1702"/>
                    </a:moveTo>
                    <a:cubicBezTo>
                      <a:pt x="4923" y="2637"/>
                      <a:pt x="3819" y="3402"/>
                      <a:pt x="2456" y="3402"/>
                    </a:cubicBezTo>
                    <a:cubicBezTo>
                      <a:pt x="1104" y="3402"/>
                      <a:pt x="1" y="2637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23" y="767"/>
                      <a:pt x="4923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6" name="Google Shape;996;p33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90" y="350"/>
                      <a:pt x="0" y="462"/>
                      <a:pt x="11" y="564"/>
                    </a:cubicBezTo>
                    <a:cubicBezTo>
                      <a:pt x="11" y="676"/>
                      <a:pt x="124" y="789"/>
                      <a:pt x="327" y="901"/>
                    </a:cubicBezTo>
                    <a:cubicBezTo>
                      <a:pt x="462" y="980"/>
                      <a:pt x="620" y="1037"/>
                      <a:pt x="777" y="1082"/>
                    </a:cubicBezTo>
                    <a:cubicBezTo>
                      <a:pt x="935" y="1115"/>
                      <a:pt x="1081" y="1138"/>
                      <a:pt x="1216" y="1149"/>
                    </a:cubicBezTo>
                    <a:cubicBezTo>
                      <a:pt x="1352" y="1149"/>
                      <a:pt x="1577" y="1149"/>
                      <a:pt x="1904" y="1138"/>
                    </a:cubicBezTo>
                    <a:cubicBezTo>
                      <a:pt x="2095" y="1138"/>
                      <a:pt x="2241" y="1149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4"/>
                      <a:pt x="2782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10"/>
                      <a:pt x="2684" y="1515"/>
                      <a:pt x="2658" y="1515"/>
                    </a:cubicBezTo>
                    <a:cubicBezTo>
                      <a:pt x="2633" y="1515"/>
                      <a:pt x="2608" y="1510"/>
                      <a:pt x="2579" y="1498"/>
                    </a:cubicBezTo>
                    <a:cubicBezTo>
                      <a:pt x="2512" y="1487"/>
                      <a:pt x="2399" y="1420"/>
                      <a:pt x="2219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34" y="1656"/>
                    </a:lnTo>
                    <a:cubicBezTo>
                      <a:pt x="3514" y="1543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2"/>
                    </a:cubicBezTo>
                    <a:cubicBezTo>
                      <a:pt x="2579" y="699"/>
                      <a:pt x="2444" y="676"/>
                      <a:pt x="2332" y="665"/>
                    </a:cubicBezTo>
                    <a:cubicBezTo>
                      <a:pt x="2219" y="665"/>
                      <a:pt x="2027" y="665"/>
                      <a:pt x="1757" y="676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5"/>
                    </a:cubicBezTo>
                    <a:cubicBezTo>
                      <a:pt x="755" y="462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8"/>
                      <a:pt x="1093" y="473"/>
                      <a:pt x="1216" y="530"/>
                    </a:cubicBezTo>
                    <a:lnTo>
                      <a:pt x="1329" y="597"/>
                    </a:lnTo>
                    <a:lnTo>
                      <a:pt x="1971" y="338"/>
                    </a:lnTo>
                    <a:cubicBezTo>
                      <a:pt x="1915" y="304"/>
                      <a:pt x="1881" y="282"/>
                      <a:pt x="1847" y="259"/>
                    </a:cubicBezTo>
                    <a:cubicBezTo>
                      <a:pt x="1644" y="147"/>
                      <a:pt x="1442" y="79"/>
                      <a:pt x="1228" y="57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3" y="74"/>
                      <a:pt x="574" y="124"/>
                    </a:cubicBezTo>
                    <a:lnTo>
                      <a:pt x="36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7" name="Google Shape;997;p33"/>
              <p:cNvSpPr/>
              <p:nvPr/>
            </p:nvSpPr>
            <p:spPr>
              <a:xfrm>
                <a:off x="4039568" y="1100880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8"/>
                    </a:moveTo>
                    <a:lnTo>
                      <a:pt x="1329" y="597"/>
                    </a:lnTo>
                    <a:lnTo>
                      <a:pt x="1216" y="530"/>
                    </a:lnTo>
                    <a:cubicBezTo>
                      <a:pt x="1093" y="473"/>
                      <a:pt x="1014" y="428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2"/>
                      <a:pt x="766" y="485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6"/>
                    </a:cubicBezTo>
                    <a:cubicBezTo>
                      <a:pt x="1250" y="687"/>
                      <a:pt x="1453" y="687"/>
                      <a:pt x="1757" y="676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6"/>
                      <a:pt x="2579" y="699"/>
                      <a:pt x="2726" y="732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3"/>
                      <a:pt x="3334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6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8"/>
                    </a:lnTo>
                    <a:cubicBezTo>
                      <a:pt x="2399" y="1420"/>
                      <a:pt x="2512" y="1487"/>
                      <a:pt x="2579" y="1498"/>
                    </a:cubicBezTo>
                    <a:cubicBezTo>
                      <a:pt x="2636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82" y="1408"/>
                      <a:pt x="2737" y="1374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49"/>
                      <a:pt x="2095" y="1138"/>
                      <a:pt x="1904" y="1138"/>
                    </a:cubicBezTo>
                    <a:cubicBezTo>
                      <a:pt x="1577" y="1149"/>
                      <a:pt x="1352" y="1149"/>
                      <a:pt x="1216" y="1149"/>
                    </a:cubicBezTo>
                    <a:cubicBezTo>
                      <a:pt x="1081" y="1138"/>
                      <a:pt x="935" y="1115"/>
                      <a:pt x="777" y="1082"/>
                    </a:cubicBezTo>
                    <a:cubicBezTo>
                      <a:pt x="620" y="1037"/>
                      <a:pt x="462" y="980"/>
                      <a:pt x="327" y="901"/>
                    </a:cubicBezTo>
                    <a:cubicBezTo>
                      <a:pt x="124" y="789"/>
                      <a:pt x="11" y="676"/>
                      <a:pt x="11" y="564"/>
                    </a:cubicBezTo>
                    <a:cubicBezTo>
                      <a:pt x="0" y="462"/>
                      <a:pt x="90" y="350"/>
                      <a:pt x="282" y="248"/>
                    </a:cubicBezTo>
                    <a:lnTo>
                      <a:pt x="68" y="124"/>
                    </a:lnTo>
                    <a:lnTo>
                      <a:pt x="360" y="0"/>
                    </a:lnTo>
                    <a:lnTo>
                      <a:pt x="574" y="124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4" y="147"/>
                      <a:pt x="1847" y="259"/>
                    </a:cubicBezTo>
                    <a:cubicBezTo>
                      <a:pt x="1881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41" y="474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9" name="Google Shape;999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cubicBezTo>
                      <a:pt x="6364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0" name="Google Shape;1000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41" y="474"/>
                      <a:pt x="4393" y="1"/>
                      <a:pt x="3177" y="1"/>
                    </a:cubicBezTo>
                    <a:cubicBezTo>
                      <a:pt x="1972" y="1"/>
                      <a:pt x="913" y="474"/>
                      <a:pt x="384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" y="2141"/>
                      <a:pt x="1" y="2175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64" y="3425"/>
                      <a:pt x="6364" y="2209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33"/>
              <p:cNvSpPr/>
              <p:nvPr/>
            </p:nvSpPr>
            <p:spPr>
              <a:xfrm>
                <a:off x="3991149" y="1030034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9"/>
                    </a:moveTo>
                    <a:cubicBezTo>
                      <a:pt x="6364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64" y="992"/>
                      <a:pt x="6364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2" name="Google Shape;1002;p33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extrusionOk="0">
                    <a:moveTo>
                      <a:pt x="3177" y="1"/>
                    </a:moveTo>
                    <a:cubicBezTo>
                      <a:pt x="1420" y="1"/>
                      <a:pt x="1" y="981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64" y="3414"/>
                      <a:pt x="6364" y="2197"/>
                    </a:cubicBezTo>
                    <a:cubicBezTo>
                      <a:pt x="6364" y="981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3" name="Google Shape;1003;p33"/>
              <p:cNvSpPr/>
              <p:nvPr/>
            </p:nvSpPr>
            <p:spPr>
              <a:xfrm>
                <a:off x="3991149" y="993843"/>
                <a:ext cx="222361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394" fill="none" extrusionOk="0">
                    <a:moveTo>
                      <a:pt x="6364" y="2197"/>
                    </a:moveTo>
                    <a:cubicBezTo>
                      <a:pt x="6364" y="3414"/>
                      <a:pt x="4934" y="4393"/>
                      <a:pt x="3177" y="4393"/>
                    </a:cubicBezTo>
                    <a:cubicBezTo>
                      <a:pt x="1420" y="4393"/>
                      <a:pt x="1" y="3414"/>
                      <a:pt x="1" y="2197"/>
                    </a:cubicBezTo>
                    <a:cubicBezTo>
                      <a:pt x="1" y="981"/>
                      <a:pt x="1420" y="1"/>
                      <a:pt x="3177" y="1"/>
                    </a:cubicBezTo>
                    <a:cubicBezTo>
                      <a:pt x="4934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33"/>
              <p:cNvSpPr/>
              <p:nvPr/>
            </p:nvSpPr>
            <p:spPr>
              <a:xfrm>
                <a:off x="4102903" y="1147692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cubicBezTo>
                      <a:pt x="0" y="1003"/>
                      <a:pt x="0" y="981"/>
                      <a:pt x="0" y="958"/>
                    </a:cubicBez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5" name="Google Shape;1005;p33"/>
              <p:cNvSpPr/>
              <p:nvPr/>
            </p:nvSpPr>
            <p:spPr>
              <a:xfrm>
                <a:off x="4078100" y="114573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6" name="Google Shape;1006;p33"/>
              <p:cNvSpPr/>
              <p:nvPr/>
            </p:nvSpPr>
            <p:spPr>
              <a:xfrm>
                <a:off x="4055288" y="1140600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7" name="Google Shape;1007;p33"/>
              <p:cNvSpPr/>
              <p:nvPr/>
            </p:nvSpPr>
            <p:spPr>
              <a:xfrm>
                <a:off x="4034048" y="113197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8" name="Google Shape;1008;p33"/>
              <p:cNvSpPr/>
              <p:nvPr/>
            </p:nvSpPr>
            <p:spPr>
              <a:xfrm>
                <a:off x="4016337" y="111974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9" name="Google Shape;1009;p33"/>
              <p:cNvSpPr/>
              <p:nvPr/>
            </p:nvSpPr>
            <p:spPr>
              <a:xfrm>
                <a:off x="3999813" y="109969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0" name="Google Shape;1010;p33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23" y="2636"/>
                      <a:pt x="4923" y="1701"/>
                    </a:cubicBezTo>
                    <a:cubicBezTo>
                      <a:pt x="4923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1" name="Google Shape;1011;p33"/>
              <p:cNvSpPr/>
              <p:nvPr/>
            </p:nvSpPr>
            <p:spPr>
              <a:xfrm>
                <a:off x="4016337" y="1011170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3" y="1701"/>
                    </a:moveTo>
                    <a:cubicBezTo>
                      <a:pt x="4923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23" y="766"/>
                      <a:pt x="4923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2" name="Google Shape;1012;p33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extrusionOk="0">
                    <a:moveTo>
                      <a:pt x="360" y="1"/>
                    </a:moveTo>
                    <a:lnTo>
                      <a:pt x="68" y="125"/>
                    </a:lnTo>
                    <a:lnTo>
                      <a:pt x="282" y="249"/>
                    </a:lnTo>
                    <a:cubicBezTo>
                      <a:pt x="90" y="350"/>
                      <a:pt x="0" y="463"/>
                      <a:pt x="11" y="564"/>
                    </a:cubicBezTo>
                    <a:cubicBezTo>
                      <a:pt x="11" y="677"/>
                      <a:pt x="124" y="789"/>
                      <a:pt x="327" y="902"/>
                    </a:cubicBezTo>
                    <a:cubicBezTo>
                      <a:pt x="462" y="981"/>
                      <a:pt x="620" y="1037"/>
                      <a:pt x="777" y="1082"/>
                    </a:cubicBezTo>
                    <a:cubicBezTo>
                      <a:pt x="935" y="1116"/>
                      <a:pt x="1081" y="1138"/>
                      <a:pt x="1216" y="1150"/>
                    </a:cubicBezTo>
                    <a:cubicBezTo>
                      <a:pt x="1352" y="1150"/>
                      <a:pt x="1577" y="1150"/>
                      <a:pt x="1904" y="1138"/>
                    </a:cubicBezTo>
                    <a:cubicBezTo>
                      <a:pt x="2095" y="1138"/>
                      <a:pt x="2241" y="1150"/>
                      <a:pt x="2320" y="1172"/>
                    </a:cubicBezTo>
                    <a:cubicBezTo>
                      <a:pt x="2410" y="1206"/>
                      <a:pt x="2534" y="1262"/>
                      <a:pt x="2681" y="1341"/>
                    </a:cubicBezTo>
                    <a:cubicBezTo>
                      <a:pt x="2737" y="1375"/>
                      <a:pt x="2782" y="1409"/>
                      <a:pt x="2782" y="1431"/>
                    </a:cubicBezTo>
                    <a:cubicBezTo>
                      <a:pt x="2793" y="1454"/>
                      <a:pt x="2782" y="1476"/>
                      <a:pt x="2737" y="1499"/>
                    </a:cubicBezTo>
                    <a:cubicBezTo>
                      <a:pt x="2709" y="1510"/>
                      <a:pt x="2684" y="1516"/>
                      <a:pt x="2658" y="1516"/>
                    </a:cubicBezTo>
                    <a:cubicBezTo>
                      <a:pt x="2633" y="1516"/>
                      <a:pt x="2608" y="1510"/>
                      <a:pt x="2579" y="1499"/>
                    </a:cubicBezTo>
                    <a:cubicBezTo>
                      <a:pt x="2512" y="1487"/>
                      <a:pt x="2399" y="1420"/>
                      <a:pt x="2219" y="1319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43" y="1566"/>
                    </a:lnTo>
                    <a:cubicBezTo>
                      <a:pt x="1847" y="1735"/>
                      <a:pt x="2118" y="1825"/>
                      <a:pt x="2365" y="1837"/>
                    </a:cubicBezTo>
                    <a:cubicBezTo>
                      <a:pt x="2407" y="1839"/>
                      <a:pt x="2447" y="1839"/>
                      <a:pt x="2487" y="1839"/>
                    </a:cubicBezTo>
                    <a:cubicBezTo>
                      <a:pt x="2687" y="1839"/>
                      <a:pt x="2870" y="1816"/>
                      <a:pt x="3030" y="1769"/>
                    </a:cubicBezTo>
                    <a:lnTo>
                      <a:pt x="3289" y="1915"/>
                    </a:lnTo>
                    <a:lnTo>
                      <a:pt x="3582" y="1792"/>
                    </a:lnTo>
                    <a:lnTo>
                      <a:pt x="3334" y="1656"/>
                    </a:lnTo>
                    <a:cubicBezTo>
                      <a:pt x="3514" y="1544"/>
                      <a:pt x="3593" y="1431"/>
                      <a:pt x="3571" y="1307"/>
                    </a:cubicBezTo>
                    <a:cubicBezTo>
                      <a:pt x="3537" y="1183"/>
                      <a:pt x="3402" y="1059"/>
                      <a:pt x="3165" y="924"/>
                    </a:cubicBezTo>
                    <a:cubicBezTo>
                      <a:pt x="3007" y="834"/>
                      <a:pt x="2861" y="778"/>
                      <a:pt x="2726" y="733"/>
                    </a:cubicBezTo>
                    <a:cubicBezTo>
                      <a:pt x="2579" y="699"/>
                      <a:pt x="2444" y="677"/>
                      <a:pt x="2332" y="665"/>
                    </a:cubicBezTo>
                    <a:cubicBezTo>
                      <a:pt x="2219" y="665"/>
                      <a:pt x="2027" y="665"/>
                      <a:pt x="1757" y="677"/>
                    </a:cubicBezTo>
                    <a:cubicBezTo>
                      <a:pt x="1605" y="682"/>
                      <a:pt x="1478" y="685"/>
                      <a:pt x="1380" y="685"/>
                    </a:cubicBezTo>
                    <a:cubicBezTo>
                      <a:pt x="1281" y="685"/>
                      <a:pt x="1211" y="682"/>
                      <a:pt x="1171" y="677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8"/>
                      <a:pt x="766" y="485"/>
                    </a:cubicBezTo>
                    <a:cubicBezTo>
                      <a:pt x="755" y="463"/>
                      <a:pt x="766" y="440"/>
                      <a:pt x="811" y="417"/>
                    </a:cubicBezTo>
                    <a:cubicBezTo>
                      <a:pt x="837" y="411"/>
                      <a:pt x="867" y="404"/>
                      <a:pt x="896" y="404"/>
                    </a:cubicBezTo>
                    <a:cubicBezTo>
                      <a:pt x="917" y="404"/>
                      <a:pt x="938" y="408"/>
                      <a:pt x="957" y="417"/>
                    </a:cubicBezTo>
                    <a:cubicBezTo>
                      <a:pt x="1014" y="429"/>
                      <a:pt x="1093" y="474"/>
                      <a:pt x="1216" y="530"/>
                    </a:cubicBezTo>
                    <a:lnTo>
                      <a:pt x="1329" y="598"/>
                    </a:lnTo>
                    <a:lnTo>
                      <a:pt x="1971" y="339"/>
                    </a:lnTo>
                    <a:cubicBezTo>
                      <a:pt x="1915" y="305"/>
                      <a:pt x="1881" y="282"/>
                      <a:pt x="1847" y="260"/>
                    </a:cubicBezTo>
                    <a:cubicBezTo>
                      <a:pt x="1644" y="147"/>
                      <a:pt x="1442" y="80"/>
                      <a:pt x="1228" y="57"/>
                    </a:cubicBezTo>
                    <a:cubicBezTo>
                      <a:pt x="1174" y="51"/>
                      <a:pt x="1121" y="49"/>
                      <a:pt x="1067" y="49"/>
                    </a:cubicBezTo>
                    <a:cubicBezTo>
                      <a:pt x="906" y="49"/>
                      <a:pt x="743" y="74"/>
                      <a:pt x="574" y="125"/>
                    </a:cubicBezTo>
                    <a:lnTo>
                      <a:pt x="36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3" name="Google Shape;1013;p33"/>
              <p:cNvSpPr/>
              <p:nvPr/>
            </p:nvSpPr>
            <p:spPr>
              <a:xfrm>
                <a:off x="4039568" y="1037126"/>
                <a:ext cx="125556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6" fill="none" extrusionOk="0">
                    <a:moveTo>
                      <a:pt x="1971" y="339"/>
                    </a:moveTo>
                    <a:lnTo>
                      <a:pt x="1329" y="598"/>
                    </a:lnTo>
                    <a:lnTo>
                      <a:pt x="1216" y="530"/>
                    </a:lnTo>
                    <a:cubicBezTo>
                      <a:pt x="1093" y="474"/>
                      <a:pt x="1014" y="429"/>
                      <a:pt x="957" y="417"/>
                    </a:cubicBezTo>
                    <a:cubicBezTo>
                      <a:pt x="912" y="395"/>
                      <a:pt x="856" y="406"/>
                      <a:pt x="811" y="417"/>
                    </a:cubicBezTo>
                    <a:cubicBezTo>
                      <a:pt x="766" y="440"/>
                      <a:pt x="755" y="463"/>
                      <a:pt x="766" y="485"/>
                    </a:cubicBezTo>
                    <a:cubicBezTo>
                      <a:pt x="777" y="508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71" y="677"/>
                    </a:cubicBezTo>
                    <a:cubicBezTo>
                      <a:pt x="1250" y="688"/>
                      <a:pt x="1453" y="688"/>
                      <a:pt x="1757" y="677"/>
                    </a:cubicBezTo>
                    <a:cubicBezTo>
                      <a:pt x="2027" y="665"/>
                      <a:pt x="2219" y="665"/>
                      <a:pt x="2332" y="665"/>
                    </a:cubicBezTo>
                    <a:cubicBezTo>
                      <a:pt x="2444" y="677"/>
                      <a:pt x="2579" y="699"/>
                      <a:pt x="2726" y="733"/>
                    </a:cubicBezTo>
                    <a:cubicBezTo>
                      <a:pt x="2861" y="778"/>
                      <a:pt x="3007" y="834"/>
                      <a:pt x="3165" y="924"/>
                    </a:cubicBezTo>
                    <a:cubicBezTo>
                      <a:pt x="3402" y="1059"/>
                      <a:pt x="3537" y="1183"/>
                      <a:pt x="3571" y="1307"/>
                    </a:cubicBezTo>
                    <a:cubicBezTo>
                      <a:pt x="3593" y="1431"/>
                      <a:pt x="3514" y="1544"/>
                      <a:pt x="3334" y="1656"/>
                    </a:cubicBezTo>
                    <a:lnTo>
                      <a:pt x="3582" y="1792"/>
                    </a:lnTo>
                    <a:lnTo>
                      <a:pt x="3289" y="1915"/>
                    </a:lnTo>
                    <a:lnTo>
                      <a:pt x="3030" y="1769"/>
                    </a:lnTo>
                    <a:cubicBezTo>
                      <a:pt x="2838" y="1825"/>
                      <a:pt x="2613" y="1848"/>
                      <a:pt x="2365" y="1837"/>
                    </a:cubicBezTo>
                    <a:cubicBezTo>
                      <a:pt x="2118" y="1825"/>
                      <a:pt x="1847" y="1735"/>
                      <a:pt x="1543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19" y="1319"/>
                    </a:lnTo>
                    <a:cubicBezTo>
                      <a:pt x="2399" y="1420"/>
                      <a:pt x="2512" y="1487"/>
                      <a:pt x="2579" y="1499"/>
                    </a:cubicBezTo>
                    <a:cubicBezTo>
                      <a:pt x="2636" y="1521"/>
                      <a:pt x="2681" y="1521"/>
                      <a:pt x="2737" y="1499"/>
                    </a:cubicBezTo>
                    <a:cubicBezTo>
                      <a:pt x="2782" y="1476"/>
                      <a:pt x="2793" y="1454"/>
                      <a:pt x="2782" y="1431"/>
                    </a:cubicBezTo>
                    <a:cubicBezTo>
                      <a:pt x="2782" y="1409"/>
                      <a:pt x="2737" y="1375"/>
                      <a:pt x="2681" y="1341"/>
                    </a:cubicBezTo>
                    <a:cubicBezTo>
                      <a:pt x="2534" y="1262"/>
                      <a:pt x="2410" y="1206"/>
                      <a:pt x="2320" y="1172"/>
                    </a:cubicBezTo>
                    <a:cubicBezTo>
                      <a:pt x="2241" y="1150"/>
                      <a:pt x="2095" y="1138"/>
                      <a:pt x="1904" y="1138"/>
                    </a:cubicBezTo>
                    <a:cubicBezTo>
                      <a:pt x="1577" y="1150"/>
                      <a:pt x="1352" y="1150"/>
                      <a:pt x="1216" y="1150"/>
                    </a:cubicBezTo>
                    <a:cubicBezTo>
                      <a:pt x="1081" y="1138"/>
                      <a:pt x="935" y="1116"/>
                      <a:pt x="777" y="1082"/>
                    </a:cubicBezTo>
                    <a:cubicBezTo>
                      <a:pt x="620" y="1037"/>
                      <a:pt x="462" y="981"/>
                      <a:pt x="327" y="902"/>
                    </a:cubicBezTo>
                    <a:cubicBezTo>
                      <a:pt x="124" y="789"/>
                      <a:pt x="11" y="677"/>
                      <a:pt x="11" y="564"/>
                    </a:cubicBezTo>
                    <a:cubicBezTo>
                      <a:pt x="0" y="463"/>
                      <a:pt x="90" y="350"/>
                      <a:pt x="282" y="249"/>
                    </a:cubicBezTo>
                    <a:lnTo>
                      <a:pt x="68" y="125"/>
                    </a:lnTo>
                    <a:lnTo>
                      <a:pt x="360" y="1"/>
                    </a:lnTo>
                    <a:lnTo>
                      <a:pt x="574" y="125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4" y="147"/>
                      <a:pt x="1847" y="260"/>
                    </a:cubicBezTo>
                    <a:cubicBezTo>
                      <a:pt x="1881" y="282"/>
                      <a:pt x="1915" y="305"/>
                      <a:pt x="1971" y="33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4" name="Google Shape;1014;p33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extrusionOk="0">
                    <a:moveTo>
                      <a:pt x="3177" y="1"/>
                    </a:move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lnTo>
                      <a:pt x="5982" y="1150"/>
                    </a:lnTo>
                    <a:cubicBezTo>
                      <a:pt x="5441" y="463"/>
                      <a:pt x="4393" y="1"/>
                      <a:pt x="3177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5" name="Google Shape;1015;p33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4"/>
                      <a:pt x="3177" y="4404"/>
                    </a:cubicBezTo>
                    <a:cubicBezTo>
                      <a:pt x="4934" y="4404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6" name="Google Shape;1016;p33"/>
              <p:cNvSpPr/>
              <p:nvPr/>
            </p:nvSpPr>
            <p:spPr>
              <a:xfrm>
                <a:off x="3670072" y="1135884"/>
                <a:ext cx="221977" cy="153504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4" fill="none" extrusionOk="0">
                    <a:moveTo>
                      <a:pt x="5982" y="1150"/>
                    </a:moveTo>
                    <a:cubicBezTo>
                      <a:pt x="5441" y="463"/>
                      <a:pt x="4393" y="1"/>
                      <a:pt x="3177" y="1"/>
                    </a:cubicBezTo>
                    <a:cubicBezTo>
                      <a:pt x="1972" y="1"/>
                      <a:pt x="913" y="463"/>
                      <a:pt x="372" y="1150"/>
                    </a:cubicBezTo>
                    <a:lnTo>
                      <a:pt x="23" y="1150"/>
                    </a:lnTo>
                    <a:lnTo>
                      <a:pt x="1" y="2096"/>
                    </a:lnTo>
                    <a:cubicBezTo>
                      <a:pt x="1" y="2130"/>
                      <a:pt x="1" y="2163"/>
                      <a:pt x="1" y="2197"/>
                    </a:cubicBezTo>
                    <a:cubicBezTo>
                      <a:pt x="1" y="3414"/>
                      <a:pt x="1420" y="4393"/>
                      <a:pt x="3177" y="4393"/>
                    </a:cubicBezTo>
                    <a:cubicBezTo>
                      <a:pt x="4934" y="4393"/>
                      <a:pt x="6353" y="3414"/>
                      <a:pt x="6353" y="2197"/>
                    </a:cubicBezTo>
                    <a:lnTo>
                      <a:pt x="6353" y="1150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7" name="Google Shape;1017;p33"/>
              <p:cNvSpPr/>
              <p:nvPr/>
            </p:nvSpPr>
            <p:spPr>
              <a:xfrm>
                <a:off x="3670072" y="1135500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4"/>
                      <a:pt x="3177" y="4404"/>
                    </a:cubicBezTo>
                    <a:cubicBezTo>
                      <a:pt x="1420" y="4404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33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33"/>
              <p:cNvSpPr/>
              <p:nvPr/>
            </p:nvSpPr>
            <p:spPr>
              <a:xfrm>
                <a:off x="3670072" y="109930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0"/>
                      <a:pt x="3177" y="0"/>
                    </a:cubicBezTo>
                    <a:cubicBezTo>
                      <a:pt x="4934" y="0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33"/>
              <p:cNvSpPr/>
              <p:nvPr/>
            </p:nvSpPr>
            <p:spPr>
              <a:xfrm>
                <a:off x="3781826" y="1253157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14"/>
                      <a:pt x="1" y="980"/>
                      <a:pt x="1" y="958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33"/>
              <p:cNvSpPr/>
              <p:nvPr/>
            </p:nvSpPr>
            <p:spPr>
              <a:xfrm>
                <a:off x="3805825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33"/>
              <p:cNvSpPr/>
              <p:nvPr/>
            </p:nvSpPr>
            <p:spPr>
              <a:xfrm>
                <a:off x="3828637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33"/>
              <p:cNvSpPr/>
              <p:nvPr/>
            </p:nvSpPr>
            <p:spPr>
              <a:xfrm>
                <a:off x="3849912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33"/>
              <p:cNvSpPr/>
              <p:nvPr/>
            </p:nvSpPr>
            <p:spPr>
              <a:xfrm>
                <a:off x="3868008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33"/>
              <p:cNvSpPr/>
              <p:nvPr/>
            </p:nvSpPr>
            <p:spPr>
              <a:xfrm>
                <a:off x="3884147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33"/>
              <p:cNvSpPr/>
              <p:nvPr/>
            </p:nvSpPr>
            <p:spPr>
              <a:xfrm>
                <a:off x="3757023" y="125116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33"/>
              <p:cNvSpPr/>
              <p:nvPr/>
            </p:nvSpPr>
            <p:spPr>
              <a:xfrm>
                <a:off x="3734211" y="1246065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33"/>
              <p:cNvSpPr/>
              <p:nvPr/>
            </p:nvSpPr>
            <p:spPr>
              <a:xfrm>
                <a:off x="3712971" y="1237402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33"/>
              <p:cNvSpPr/>
              <p:nvPr/>
            </p:nvSpPr>
            <p:spPr>
              <a:xfrm>
                <a:off x="3694876" y="122521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33"/>
              <p:cNvSpPr/>
              <p:nvPr/>
            </p:nvSpPr>
            <p:spPr>
              <a:xfrm>
                <a:off x="3678736" y="1205158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33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67"/>
                      <a:pt x="1" y="1702"/>
                    </a:cubicBezTo>
                    <a:cubicBezTo>
                      <a:pt x="1" y="2648"/>
                      <a:pt x="1104" y="3402"/>
                      <a:pt x="2456" y="3402"/>
                    </a:cubicBezTo>
                    <a:cubicBezTo>
                      <a:pt x="3819" y="3402"/>
                      <a:pt x="4911" y="2648"/>
                      <a:pt x="4911" y="1702"/>
                    </a:cubicBezTo>
                    <a:cubicBezTo>
                      <a:pt x="4911" y="767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33"/>
              <p:cNvSpPr/>
              <p:nvPr/>
            </p:nvSpPr>
            <p:spPr>
              <a:xfrm>
                <a:off x="3695260" y="1116601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48"/>
                      <a:pt x="3819" y="3402"/>
                      <a:pt x="2456" y="3402"/>
                    </a:cubicBezTo>
                    <a:cubicBezTo>
                      <a:pt x="1104" y="3402"/>
                      <a:pt x="1" y="2648"/>
                      <a:pt x="1" y="1702"/>
                    </a:cubicBezTo>
                    <a:cubicBezTo>
                      <a:pt x="1" y="767"/>
                      <a:pt x="1104" y="1"/>
                      <a:pt x="2456" y="1"/>
                    </a:cubicBezTo>
                    <a:cubicBezTo>
                      <a:pt x="3819" y="1"/>
                      <a:pt x="4911" y="767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33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8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0"/>
                    </a:cubicBezTo>
                    <a:cubicBezTo>
                      <a:pt x="462" y="969"/>
                      <a:pt x="608" y="1025"/>
                      <a:pt x="777" y="1071"/>
                    </a:cubicBezTo>
                    <a:cubicBezTo>
                      <a:pt x="935" y="1104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4"/>
                      <a:pt x="2523" y="1251"/>
                      <a:pt x="2681" y="1330"/>
                    </a:cubicBezTo>
                    <a:cubicBezTo>
                      <a:pt x="2737" y="1363"/>
                      <a:pt x="2771" y="1397"/>
                      <a:pt x="2782" y="1420"/>
                    </a:cubicBezTo>
                    <a:cubicBezTo>
                      <a:pt x="2793" y="1453"/>
                      <a:pt x="2782" y="1465"/>
                      <a:pt x="2737" y="1487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7"/>
                    </a:cubicBezTo>
                    <a:cubicBezTo>
                      <a:pt x="2512" y="1476"/>
                      <a:pt x="2399" y="1408"/>
                      <a:pt x="2208" y="1307"/>
                    </a:cubicBezTo>
                    <a:lnTo>
                      <a:pt x="2050" y="1217"/>
                    </a:lnTo>
                    <a:lnTo>
                      <a:pt x="1408" y="1476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19" y="1828"/>
                      <a:pt x="2471" y="1829"/>
                      <a:pt x="2522" y="1829"/>
                    </a:cubicBezTo>
                    <a:cubicBezTo>
                      <a:pt x="2708" y="1829"/>
                      <a:pt x="2877" y="1811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2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6"/>
                      <a:pt x="2715" y="733"/>
                    </a:cubicBezTo>
                    <a:cubicBezTo>
                      <a:pt x="2579" y="688"/>
                      <a:pt x="2444" y="665"/>
                      <a:pt x="2332" y="654"/>
                    </a:cubicBezTo>
                    <a:cubicBezTo>
                      <a:pt x="2219" y="654"/>
                      <a:pt x="2028" y="654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20"/>
                      <a:pt x="879" y="564"/>
                    </a:cubicBezTo>
                    <a:cubicBezTo>
                      <a:pt x="822" y="530"/>
                      <a:pt x="777" y="496"/>
                      <a:pt x="766" y="474"/>
                    </a:cubicBezTo>
                    <a:cubicBezTo>
                      <a:pt x="755" y="451"/>
                      <a:pt x="766" y="429"/>
                      <a:pt x="811" y="417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1"/>
                      <a:pt x="958" y="406"/>
                    </a:cubicBezTo>
                    <a:cubicBezTo>
                      <a:pt x="1014" y="417"/>
                      <a:pt x="1093" y="462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3"/>
                      <a:pt x="1870" y="271"/>
                      <a:pt x="1847" y="248"/>
                    </a:cubicBezTo>
                    <a:cubicBezTo>
                      <a:pt x="1645" y="147"/>
                      <a:pt x="1442" y="79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1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33"/>
              <p:cNvSpPr/>
              <p:nvPr/>
            </p:nvSpPr>
            <p:spPr>
              <a:xfrm>
                <a:off x="3718491" y="1142976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2"/>
                      <a:pt x="1014" y="417"/>
                      <a:pt x="958" y="406"/>
                    </a:cubicBezTo>
                    <a:cubicBezTo>
                      <a:pt x="901" y="395"/>
                      <a:pt x="856" y="395"/>
                      <a:pt x="811" y="417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496"/>
                      <a:pt x="822" y="530"/>
                      <a:pt x="879" y="564"/>
                    </a:cubicBezTo>
                    <a:cubicBezTo>
                      <a:pt x="991" y="620"/>
                      <a:pt x="1081" y="665"/>
                      <a:pt x="1160" y="665"/>
                    </a:cubicBezTo>
                    <a:cubicBezTo>
                      <a:pt x="1250" y="676"/>
                      <a:pt x="1442" y="676"/>
                      <a:pt x="1757" y="665"/>
                    </a:cubicBezTo>
                    <a:cubicBezTo>
                      <a:pt x="2028" y="654"/>
                      <a:pt x="2219" y="654"/>
                      <a:pt x="2332" y="654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6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2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36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76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8"/>
                      <a:pt x="2512" y="1476"/>
                      <a:pt x="2568" y="1487"/>
                    </a:cubicBezTo>
                    <a:cubicBezTo>
                      <a:pt x="2625" y="1510"/>
                      <a:pt x="2681" y="1510"/>
                      <a:pt x="2737" y="1487"/>
                    </a:cubicBezTo>
                    <a:cubicBezTo>
                      <a:pt x="2782" y="1465"/>
                      <a:pt x="2793" y="1453"/>
                      <a:pt x="2782" y="1420"/>
                    </a:cubicBezTo>
                    <a:cubicBezTo>
                      <a:pt x="2771" y="1397"/>
                      <a:pt x="2737" y="1363"/>
                      <a:pt x="2681" y="1330"/>
                    </a:cubicBezTo>
                    <a:cubicBezTo>
                      <a:pt x="2523" y="1251"/>
                      <a:pt x="2411" y="1194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4"/>
                      <a:pt x="777" y="1071"/>
                    </a:cubicBezTo>
                    <a:cubicBezTo>
                      <a:pt x="608" y="1025"/>
                      <a:pt x="462" y="969"/>
                      <a:pt x="316" y="890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8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4"/>
                      <a:pt x="1228" y="57"/>
                    </a:cubicBezTo>
                    <a:cubicBezTo>
                      <a:pt x="1442" y="79"/>
                      <a:pt x="1645" y="147"/>
                      <a:pt x="1847" y="248"/>
                    </a:cubicBezTo>
                    <a:cubicBezTo>
                      <a:pt x="1870" y="271"/>
                      <a:pt x="1915" y="293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lnTo>
                      <a:pt x="5982" y="1161"/>
                    </a:lnTo>
                    <a:cubicBezTo>
                      <a:pt x="5441" y="473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33"/>
              <p:cNvSpPr/>
              <p:nvPr/>
            </p:nvSpPr>
            <p:spPr>
              <a:xfrm>
                <a:off x="3674793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0"/>
                    </a:moveTo>
                    <a:cubicBezTo>
                      <a:pt x="1420" y="0"/>
                      <a:pt x="1" y="992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92"/>
                      <a:pt x="4934" y="0"/>
                      <a:pt x="317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5982" y="1161"/>
                    </a:moveTo>
                    <a:cubicBezTo>
                      <a:pt x="5441" y="473"/>
                      <a:pt x="4393" y="0"/>
                      <a:pt x="3177" y="0"/>
                    </a:cubicBezTo>
                    <a:cubicBezTo>
                      <a:pt x="1972" y="0"/>
                      <a:pt x="913" y="473"/>
                      <a:pt x="372" y="1161"/>
                    </a:cubicBezTo>
                    <a:lnTo>
                      <a:pt x="23" y="1161"/>
                    </a:lnTo>
                    <a:lnTo>
                      <a:pt x="1" y="2107"/>
                    </a:lnTo>
                    <a:cubicBezTo>
                      <a:pt x="1" y="2140"/>
                      <a:pt x="1" y="2174"/>
                      <a:pt x="1" y="2208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208"/>
                    </a:cubicBezTo>
                    <a:lnTo>
                      <a:pt x="6353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33"/>
              <p:cNvSpPr/>
              <p:nvPr/>
            </p:nvSpPr>
            <p:spPr>
              <a:xfrm>
                <a:off x="3670072" y="107254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92"/>
                      <a:pt x="1420" y="0"/>
                      <a:pt x="3177" y="0"/>
                    </a:cubicBezTo>
                    <a:cubicBezTo>
                      <a:pt x="4934" y="0"/>
                      <a:pt x="6353" y="992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33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9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9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33"/>
              <p:cNvSpPr/>
              <p:nvPr/>
            </p:nvSpPr>
            <p:spPr>
              <a:xfrm>
                <a:off x="3670072" y="1035938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9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9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9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33"/>
              <p:cNvSpPr/>
              <p:nvPr/>
            </p:nvSpPr>
            <p:spPr>
              <a:xfrm>
                <a:off x="3781826" y="1190206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6"/>
                    </a:moveTo>
                    <a:cubicBezTo>
                      <a:pt x="1" y="1003"/>
                      <a:pt x="1" y="980"/>
                      <a:pt x="1" y="957"/>
                    </a:cubicBez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33"/>
              <p:cNvSpPr/>
              <p:nvPr/>
            </p:nvSpPr>
            <p:spPr>
              <a:xfrm>
                <a:off x="3805825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33"/>
              <p:cNvSpPr/>
              <p:nvPr/>
            </p:nvSpPr>
            <p:spPr>
              <a:xfrm>
                <a:off x="3828637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33"/>
              <p:cNvSpPr/>
              <p:nvPr/>
            </p:nvSpPr>
            <p:spPr>
              <a:xfrm>
                <a:off x="3849912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33"/>
              <p:cNvSpPr/>
              <p:nvPr/>
            </p:nvSpPr>
            <p:spPr>
              <a:xfrm>
                <a:off x="3868008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33"/>
              <p:cNvSpPr/>
              <p:nvPr/>
            </p:nvSpPr>
            <p:spPr>
              <a:xfrm>
                <a:off x="3884147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33"/>
              <p:cNvSpPr/>
              <p:nvPr/>
            </p:nvSpPr>
            <p:spPr>
              <a:xfrm>
                <a:off x="3757023" y="11882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33"/>
              <p:cNvSpPr/>
              <p:nvPr/>
            </p:nvSpPr>
            <p:spPr>
              <a:xfrm>
                <a:off x="3734211" y="1183115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33"/>
              <p:cNvSpPr/>
              <p:nvPr/>
            </p:nvSpPr>
            <p:spPr>
              <a:xfrm>
                <a:off x="3712971" y="117445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33"/>
              <p:cNvSpPr/>
              <p:nvPr/>
            </p:nvSpPr>
            <p:spPr>
              <a:xfrm>
                <a:off x="3694876" y="116225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33"/>
              <p:cNvSpPr/>
              <p:nvPr/>
            </p:nvSpPr>
            <p:spPr>
              <a:xfrm>
                <a:off x="3678736" y="1142207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33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extrusionOk="0">
                    <a:moveTo>
                      <a:pt x="2456" y="1"/>
                    </a:moveTo>
                    <a:cubicBezTo>
                      <a:pt x="1104" y="1"/>
                      <a:pt x="1" y="755"/>
                      <a:pt x="1" y="1702"/>
                    </a:cubicBezTo>
                    <a:cubicBezTo>
                      <a:pt x="1" y="2636"/>
                      <a:pt x="1104" y="3402"/>
                      <a:pt x="2456" y="3402"/>
                    </a:cubicBezTo>
                    <a:cubicBezTo>
                      <a:pt x="3819" y="3402"/>
                      <a:pt x="4911" y="2636"/>
                      <a:pt x="4911" y="1702"/>
                    </a:cubicBezTo>
                    <a:cubicBezTo>
                      <a:pt x="4911" y="755"/>
                      <a:pt x="3819" y="1"/>
                      <a:pt x="24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33"/>
              <p:cNvSpPr/>
              <p:nvPr/>
            </p:nvSpPr>
            <p:spPr>
              <a:xfrm>
                <a:off x="3695260" y="1053650"/>
                <a:ext cx="171601" cy="118884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3" fill="none" extrusionOk="0">
                    <a:moveTo>
                      <a:pt x="4911" y="1702"/>
                    </a:moveTo>
                    <a:cubicBezTo>
                      <a:pt x="4911" y="2636"/>
                      <a:pt x="3819" y="3402"/>
                      <a:pt x="2456" y="3402"/>
                    </a:cubicBezTo>
                    <a:cubicBezTo>
                      <a:pt x="1104" y="3402"/>
                      <a:pt x="1" y="2636"/>
                      <a:pt x="1" y="1702"/>
                    </a:cubicBezTo>
                    <a:cubicBezTo>
                      <a:pt x="1" y="755"/>
                      <a:pt x="1104" y="1"/>
                      <a:pt x="2456" y="1"/>
                    </a:cubicBezTo>
                    <a:cubicBezTo>
                      <a:pt x="3819" y="1"/>
                      <a:pt x="4911" y="755"/>
                      <a:pt x="4911" y="1702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33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extrusionOk="0">
                    <a:moveTo>
                      <a:pt x="361" y="0"/>
                    </a:moveTo>
                    <a:lnTo>
                      <a:pt x="57" y="124"/>
                    </a:lnTo>
                    <a:lnTo>
                      <a:pt x="282" y="248"/>
                    </a:lnTo>
                    <a:cubicBezTo>
                      <a:pt x="90" y="349"/>
                      <a:pt x="0" y="462"/>
                      <a:pt x="0" y="563"/>
                    </a:cubicBezTo>
                    <a:cubicBezTo>
                      <a:pt x="11" y="676"/>
                      <a:pt x="113" y="789"/>
                      <a:pt x="316" y="901"/>
                    </a:cubicBezTo>
                    <a:cubicBezTo>
                      <a:pt x="462" y="980"/>
                      <a:pt x="608" y="1036"/>
                      <a:pt x="777" y="1081"/>
                    </a:cubicBezTo>
                    <a:cubicBezTo>
                      <a:pt x="935" y="1115"/>
                      <a:pt x="1081" y="1138"/>
                      <a:pt x="1217" y="1149"/>
                    </a:cubicBezTo>
                    <a:cubicBezTo>
                      <a:pt x="1341" y="1149"/>
                      <a:pt x="1577" y="1149"/>
                      <a:pt x="1904" y="1138"/>
                    </a:cubicBezTo>
                    <a:cubicBezTo>
                      <a:pt x="2095" y="1138"/>
                      <a:pt x="2230" y="1149"/>
                      <a:pt x="2320" y="1172"/>
                    </a:cubicBezTo>
                    <a:cubicBezTo>
                      <a:pt x="2411" y="1205"/>
                      <a:pt x="2523" y="1262"/>
                      <a:pt x="2681" y="1340"/>
                    </a:cubicBezTo>
                    <a:cubicBezTo>
                      <a:pt x="2737" y="1374"/>
                      <a:pt x="2771" y="1408"/>
                      <a:pt x="2782" y="1431"/>
                    </a:cubicBezTo>
                    <a:cubicBezTo>
                      <a:pt x="2793" y="1453"/>
                      <a:pt x="2782" y="1476"/>
                      <a:pt x="2737" y="1498"/>
                    </a:cubicBezTo>
                    <a:cubicBezTo>
                      <a:pt x="2709" y="1509"/>
                      <a:pt x="2681" y="1515"/>
                      <a:pt x="2653" y="1515"/>
                    </a:cubicBezTo>
                    <a:cubicBezTo>
                      <a:pt x="2625" y="1515"/>
                      <a:pt x="2596" y="1509"/>
                      <a:pt x="2568" y="1498"/>
                    </a:cubicBezTo>
                    <a:cubicBezTo>
                      <a:pt x="2512" y="1476"/>
                      <a:pt x="2399" y="1419"/>
                      <a:pt x="2208" y="1318"/>
                    </a:cubicBezTo>
                    <a:lnTo>
                      <a:pt x="2050" y="1228"/>
                    </a:lnTo>
                    <a:lnTo>
                      <a:pt x="1408" y="1487"/>
                    </a:lnTo>
                    <a:lnTo>
                      <a:pt x="1532" y="1566"/>
                    </a:lnTo>
                    <a:cubicBezTo>
                      <a:pt x="1836" y="1735"/>
                      <a:pt x="2118" y="1825"/>
                      <a:pt x="2365" y="1836"/>
                    </a:cubicBezTo>
                    <a:cubicBezTo>
                      <a:pt x="2407" y="1838"/>
                      <a:pt x="2447" y="1839"/>
                      <a:pt x="2487" y="1839"/>
                    </a:cubicBezTo>
                    <a:cubicBezTo>
                      <a:pt x="2687" y="1839"/>
                      <a:pt x="2869" y="1815"/>
                      <a:pt x="3019" y="1768"/>
                    </a:cubicBezTo>
                    <a:lnTo>
                      <a:pt x="3289" y="1915"/>
                    </a:lnTo>
                    <a:lnTo>
                      <a:pt x="3582" y="1791"/>
                    </a:lnTo>
                    <a:lnTo>
                      <a:pt x="3323" y="1656"/>
                    </a:lnTo>
                    <a:cubicBezTo>
                      <a:pt x="3514" y="1543"/>
                      <a:pt x="3593" y="1431"/>
                      <a:pt x="3559" y="1307"/>
                    </a:cubicBezTo>
                    <a:cubicBezTo>
                      <a:pt x="3537" y="1183"/>
                      <a:pt x="3402" y="1059"/>
                      <a:pt x="3154" y="924"/>
                    </a:cubicBezTo>
                    <a:cubicBezTo>
                      <a:pt x="3007" y="834"/>
                      <a:pt x="2861" y="777"/>
                      <a:pt x="2715" y="732"/>
                    </a:cubicBezTo>
                    <a:cubicBezTo>
                      <a:pt x="2579" y="698"/>
                      <a:pt x="2444" y="676"/>
                      <a:pt x="2332" y="665"/>
                    </a:cubicBezTo>
                    <a:cubicBezTo>
                      <a:pt x="2219" y="665"/>
                      <a:pt x="2028" y="665"/>
                      <a:pt x="1757" y="676"/>
                    </a:cubicBezTo>
                    <a:cubicBezTo>
                      <a:pt x="1547" y="676"/>
                      <a:pt x="1392" y="681"/>
                      <a:pt x="1285" y="681"/>
                    </a:cubicBezTo>
                    <a:cubicBezTo>
                      <a:pt x="1232" y="681"/>
                      <a:pt x="1190" y="680"/>
                      <a:pt x="1160" y="676"/>
                    </a:cubicBezTo>
                    <a:cubicBezTo>
                      <a:pt x="1081" y="665"/>
                      <a:pt x="991" y="631"/>
                      <a:pt x="879" y="575"/>
                    </a:cubicBezTo>
                    <a:cubicBezTo>
                      <a:pt x="822" y="541"/>
                      <a:pt x="777" y="507"/>
                      <a:pt x="766" y="484"/>
                    </a:cubicBezTo>
                    <a:cubicBezTo>
                      <a:pt x="755" y="462"/>
                      <a:pt x="766" y="439"/>
                      <a:pt x="811" y="417"/>
                    </a:cubicBezTo>
                    <a:cubicBezTo>
                      <a:pt x="837" y="410"/>
                      <a:pt x="863" y="404"/>
                      <a:pt x="891" y="404"/>
                    </a:cubicBezTo>
                    <a:cubicBezTo>
                      <a:pt x="912" y="404"/>
                      <a:pt x="934" y="407"/>
                      <a:pt x="958" y="417"/>
                    </a:cubicBezTo>
                    <a:cubicBezTo>
                      <a:pt x="1014" y="428"/>
                      <a:pt x="1093" y="462"/>
                      <a:pt x="1217" y="530"/>
                    </a:cubicBezTo>
                    <a:lnTo>
                      <a:pt x="1329" y="59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64" y="334"/>
                      <a:pt x="1968" y="336"/>
                      <a:pt x="1971" y="338"/>
                    </a:cubicBezTo>
                    <a:lnTo>
                      <a:pt x="1971" y="327"/>
                    </a:lnTo>
                    <a:lnTo>
                      <a:pt x="1960" y="331"/>
                    </a:lnTo>
                    <a:lnTo>
                      <a:pt x="1960" y="331"/>
                    </a:lnTo>
                    <a:cubicBezTo>
                      <a:pt x="1909" y="301"/>
                      <a:pt x="1868" y="280"/>
                      <a:pt x="1847" y="259"/>
                    </a:cubicBezTo>
                    <a:cubicBezTo>
                      <a:pt x="1645" y="147"/>
                      <a:pt x="1442" y="79"/>
                      <a:pt x="1228" y="56"/>
                    </a:cubicBezTo>
                    <a:cubicBezTo>
                      <a:pt x="1174" y="51"/>
                      <a:pt x="1121" y="48"/>
                      <a:pt x="1067" y="48"/>
                    </a:cubicBezTo>
                    <a:cubicBezTo>
                      <a:pt x="906" y="48"/>
                      <a:pt x="744" y="73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33"/>
              <p:cNvSpPr/>
              <p:nvPr/>
            </p:nvSpPr>
            <p:spPr>
              <a:xfrm>
                <a:off x="3718491" y="1079640"/>
                <a:ext cx="125556" cy="6690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15" fill="none" extrusionOk="0">
                    <a:moveTo>
                      <a:pt x="1971" y="327"/>
                    </a:moveTo>
                    <a:lnTo>
                      <a:pt x="1329" y="597"/>
                    </a:lnTo>
                    <a:lnTo>
                      <a:pt x="1217" y="530"/>
                    </a:lnTo>
                    <a:cubicBezTo>
                      <a:pt x="1093" y="462"/>
                      <a:pt x="1014" y="428"/>
                      <a:pt x="958" y="417"/>
                    </a:cubicBezTo>
                    <a:cubicBezTo>
                      <a:pt x="901" y="394"/>
                      <a:pt x="856" y="406"/>
                      <a:pt x="811" y="417"/>
                    </a:cubicBezTo>
                    <a:cubicBezTo>
                      <a:pt x="766" y="439"/>
                      <a:pt x="755" y="462"/>
                      <a:pt x="766" y="484"/>
                    </a:cubicBezTo>
                    <a:cubicBezTo>
                      <a:pt x="777" y="507"/>
                      <a:pt x="822" y="541"/>
                      <a:pt x="879" y="575"/>
                    </a:cubicBezTo>
                    <a:cubicBezTo>
                      <a:pt x="991" y="631"/>
                      <a:pt x="1081" y="665"/>
                      <a:pt x="1160" y="676"/>
                    </a:cubicBezTo>
                    <a:cubicBezTo>
                      <a:pt x="1250" y="687"/>
                      <a:pt x="1442" y="676"/>
                      <a:pt x="1757" y="676"/>
                    </a:cubicBezTo>
                    <a:cubicBezTo>
                      <a:pt x="2028" y="665"/>
                      <a:pt x="2219" y="665"/>
                      <a:pt x="2332" y="665"/>
                    </a:cubicBezTo>
                    <a:cubicBezTo>
                      <a:pt x="2444" y="676"/>
                      <a:pt x="2579" y="698"/>
                      <a:pt x="2715" y="732"/>
                    </a:cubicBezTo>
                    <a:cubicBezTo>
                      <a:pt x="2861" y="777"/>
                      <a:pt x="3007" y="834"/>
                      <a:pt x="3154" y="924"/>
                    </a:cubicBezTo>
                    <a:cubicBezTo>
                      <a:pt x="3402" y="1059"/>
                      <a:pt x="3537" y="1183"/>
                      <a:pt x="3559" y="1307"/>
                    </a:cubicBezTo>
                    <a:cubicBezTo>
                      <a:pt x="3593" y="1431"/>
                      <a:pt x="3514" y="1543"/>
                      <a:pt x="3323" y="1656"/>
                    </a:cubicBezTo>
                    <a:lnTo>
                      <a:pt x="3582" y="1791"/>
                    </a:lnTo>
                    <a:lnTo>
                      <a:pt x="3289" y="1915"/>
                    </a:lnTo>
                    <a:lnTo>
                      <a:pt x="3019" y="1768"/>
                    </a:lnTo>
                    <a:cubicBezTo>
                      <a:pt x="2839" y="1825"/>
                      <a:pt x="2613" y="1847"/>
                      <a:pt x="2365" y="1836"/>
                    </a:cubicBezTo>
                    <a:cubicBezTo>
                      <a:pt x="2118" y="1825"/>
                      <a:pt x="1836" y="1735"/>
                      <a:pt x="1532" y="1566"/>
                    </a:cubicBezTo>
                    <a:lnTo>
                      <a:pt x="1408" y="1487"/>
                    </a:lnTo>
                    <a:lnTo>
                      <a:pt x="2050" y="1228"/>
                    </a:lnTo>
                    <a:lnTo>
                      <a:pt x="2208" y="1318"/>
                    </a:lnTo>
                    <a:cubicBezTo>
                      <a:pt x="2399" y="1419"/>
                      <a:pt x="2512" y="1476"/>
                      <a:pt x="2568" y="1498"/>
                    </a:cubicBezTo>
                    <a:cubicBezTo>
                      <a:pt x="2625" y="1521"/>
                      <a:pt x="2681" y="1521"/>
                      <a:pt x="2737" y="1498"/>
                    </a:cubicBezTo>
                    <a:cubicBezTo>
                      <a:pt x="2782" y="1476"/>
                      <a:pt x="2793" y="1453"/>
                      <a:pt x="2782" y="1431"/>
                    </a:cubicBezTo>
                    <a:cubicBezTo>
                      <a:pt x="2771" y="1408"/>
                      <a:pt x="2737" y="1374"/>
                      <a:pt x="2681" y="1340"/>
                    </a:cubicBezTo>
                    <a:cubicBezTo>
                      <a:pt x="2523" y="1262"/>
                      <a:pt x="2411" y="1205"/>
                      <a:pt x="2320" y="1172"/>
                    </a:cubicBezTo>
                    <a:cubicBezTo>
                      <a:pt x="2230" y="1149"/>
                      <a:pt x="2095" y="1138"/>
                      <a:pt x="1904" y="1138"/>
                    </a:cubicBezTo>
                    <a:cubicBezTo>
                      <a:pt x="1577" y="1149"/>
                      <a:pt x="1341" y="1149"/>
                      <a:pt x="1217" y="1149"/>
                    </a:cubicBezTo>
                    <a:cubicBezTo>
                      <a:pt x="1081" y="1138"/>
                      <a:pt x="935" y="1115"/>
                      <a:pt x="777" y="1081"/>
                    </a:cubicBezTo>
                    <a:cubicBezTo>
                      <a:pt x="608" y="1036"/>
                      <a:pt x="462" y="980"/>
                      <a:pt x="316" y="901"/>
                    </a:cubicBezTo>
                    <a:cubicBezTo>
                      <a:pt x="113" y="789"/>
                      <a:pt x="11" y="676"/>
                      <a:pt x="0" y="563"/>
                    </a:cubicBezTo>
                    <a:cubicBezTo>
                      <a:pt x="0" y="462"/>
                      <a:pt x="90" y="349"/>
                      <a:pt x="282" y="248"/>
                    </a:cubicBezTo>
                    <a:lnTo>
                      <a:pt x="57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6"/>
                      <a:pt x="1014" y="34"/>
                      <a:pt x="1228" y="56"/>
                    </a:cubicBezTo>
                    <a:cubicBezTo>
                      <a:pt x="1442" y="79"/>
                      <a:pt x="1645" y="147"/>
                      <a:pt x="1847" y="259"/>
                    </a:cubicBezTo>
                    <a:cubicBezTo>
                      <a:pt x="1870" y="282"/>
                      <a:pt x="1915" y="304"/>
                      <a:pt x="1971" y="33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33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extrusionOk="0">
                    <a:moveTo>
                      <a:pt x="3177" y="0"/>
                    </a:move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lnTo>
                      <a:pt x="5982" y="1149"/>
                    </a:lnTo>
                    <a:cubicBezTo>
                      <a:pt x="5441" y="462"/>
                      <a:pt x="4393" y="0"/>
                      <a:pt x="3177" y="0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33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92"/>
                      <a:pt x="1" y="2208"/>
                    </a:cubicBezTo>
                    <a:cubicBezTo>
                      <a:pt x="1" y="3425"/>
                      <a:pt x="1420" y="4405"/>
                      <a:pt x="3177" y="4405"/>
                    </a:cubicBezTo>
                    <a:cubicBezTo>
                      <a:pt x="4934" y="4405"/>
                      <a:pt x="6353" y="3425"/>
                      <a:pt x="6353" y="2208"/>
                    </a:cubicBezTo>
                    <a:cubicBezTo>
                      <a:pt x="6353" y="992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33"/>
              <p:cNvSpPr/>
              <p:nvPr/>
            </p:nvSpPr>
            <p:spPr>
              <a:xfrm>
                <a:off x="3670072" y="1001738"/>
                <a:ext cx="221977" cy="15346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393" fill="none" extrusionOk="0">
                    <a:moveTo>
                      <a:pt x="5982" y="1149"/>
                    </a:moveTo>
                    <a:cubicBezTo>
                      <a:pt x="5441" y="462"/>
                      <a:pt x="4393" y="0"/>
                      <a:pt x="3177" y="0"/>
                    </a:cubicBezTo>
                    <a:cubicBezTo>
                      <a:pt x="1972" y="0"/>
                      <a:pt x="913" y="462"/>
                      <a:pt x="372" y="1149"/>
                    </a:cubicBezTo>
                    <a:lnTo>
                      <a:pt x="23" y="1149"/>
                    </a:lnTo>
                    <a:lnTo>
                      <a:pt x="1" y="2106"/>
                    </a:lnTo>
                    <a:cubicBezTo>
                      <a:pt x="1" y="2129"/>
                      <a:pt x="1" y="2163"/>
                      <a:pt x="1" y="2196"/>
                    </a:cubicBezTo>
                    <a:cubicBezTo>
                      <a:pt x="1" y="3413"/>
                      <a:pt x="1420" y="4393"/>
                      <a:pt x="3177" y="4393"/>
                    </a:cubicBezTo>
                    <a:cubicBezTo>
                      <a:pt x="4934" y="4393"/>
                      <a:pt x="6353" y="3413"/>
                      <a:pt x="6353" y="2196"/>
                    </a:cubicBezTo>
                    <a:lnTo>
                      <a:pt x="6353" y="1149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33"/>
              <p:cNvSpPr/>
              <p:nvPr/>
            </p:nvSpPr>
            <p:spPr>
              <a:xfrm>
                <a:off x="3670072" y="1001319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208"/>
                    </a:moveTo>
                    <a:cubicBezTo>
                      <a:pt x="6353" y="3425"/>
                      <a:pt x="4934" y="4405"/>
                      <a:pt x="3177" y="4405"/>
                    </a:cubicBezTo>
                    <a:cubicBezTo>
                      <a:pt x="1420" y="4405"/>
                      <a:pt x="1" y="3425"/>
                      <a:pt x="1" y="2208"/>
                    </a:cubicBezTo>
                    <a:cubicBezTo>
                      <a:pt x="1" y="992"/>
                      <a:pt x="1420" y="1"/>
                      <a:pt x="3177" y="1"/>
                    </a:cubicBezTo>
                    <a:cubicBezTo>
                      <a:pt x="4934" y="1"/>
                      <a:pt x="6353" y="992"/>
                      <a:pt x="6353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33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extrusionOk="0">
                    <a:moveTo>
                      <a:pt x="3177" y="1"/>
                    </a:moveTo>
                    <a:cubicBezTo>
                      <a:pt x="1420" y="1"/>
                      <a:pt x="1" y="980"/>
                      <a:pt x="1" y="2197"/>
                    </a:cubicBezTo>
                    <a:cubicBezTo>
                      <a:pt x="1" y="3413"/>
                      <a:pt x="1420" y="4404"/>
                      <a:pt x="3177" y="4404"/>
                    </a:cubicBezTo>
                    <a:cubicBezTo>
                      <a:pt x="4934" y="4404"/>
                      <a:pt x="6353" y="3413"/>
                      <a:pt x="6353" y="2197"/>
                    </a:cubicBezTo>
                    <a:cubicBezTo>
                      <a:pt x="6353" y="980"/>
                      <a:pt x="4934" y="1"/>
                      <a:pt x="31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33"/>
              <p:cNvSpPr/>
              <p:nvPr/>
            </p:nvSpPr>
            <p:spPr>
              <a:xfrm>
                <a:off x="3670072" y="965127"/>
                <a:ext cx="221977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54" h="4405" fill="none" extrusionOk="0">
                    <a:moveTo>
                      <a:pt x="6353" y="2197"/>
                    </a:moveTo>
                    <a:cubicBezTo>
                      <a:pt x="6353" y="3413"/>
                      <a:pt x="4934" y="4404"/>
                      <a:pt x="3177" y="4404"/>
                    </a:cubicBezTo>
                    <a:cubicBezTo>
                      <a:pt x="1420" y="4404"/>
                      <a:pt x="1" y="3413"/>
                      <a:pt x="1" y="2197"/>
                    </a:cubicBezTo>
                    <a:cubicBezTo>
                      <a:pt x="1" y="980"/>
                      <a:pt x="1420" y="1"/>
                      <a:pt x="3177" y="1"/>
                    </a:cubicBezTo>
                    <a:cubicBezTo>
                      <a:pt x="4934" y="1"/>
                      <a:pt x="6353" y="980"/>
                      <a:pt x="6353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33"/>
              <p:cNvSpPr/>
              <p:nvPr/>
            </p:nvSpPr>
            <p:spPr>
              <a:xfrm>
                <a:off x="3781826" y="111936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cubicBezTo>
                      <a:pt x="1" y="1003"/>
                      <a:pt x="1" y="981"/>
                      <a:pt x="1" y="947"/>
                    </a:cubicBez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33"/>
              <p:cNvSpPr/>
              <p:nvPr/>
            </p:nvSpPr>
            <p:spPr>
              <a:xfrm>
                <a:off x="3805825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33"/>
              <p:cNvSpPr/>
              <p:nvPr/>
            </p:nvSpPr>
            <p:spPr>
              <a:xfrm>
                <a:off x="3828637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33"/>
              <p:cNvSpPr/>
              <p:nvPr/>
            </p:nvSpPr>
            <p:spPr>
              <a:xfrm>
                <a:off x="3849912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33"/>
              <p:cNvSpPr/>
              <p:nvPr/>
            </p:nvSpPr>
            <p:spPr>
              <a:xfrm>
                <a:off x="3868008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33"/>
              <p:cNvSpPr/>
              <p:nvPr/>
            </p:nvSpPr>
            <p:spPr>
              <a:xfrm>
                <a:off x="3884147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33"/>
              <p:cNvSpPr/>
              <p:nvPr/>
            </p:nvSpPr>
            <p:spPr>
              <a:xfrm>
                <a:off x="3757023" y="1117020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33"/>
              <p:cNvSpPr/>
              <p:nvPr/>
            </p:nvSpPr>
            <p:spPr>
              <a:xfrm>
                <a:off x="3734211" y="111188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33"/>
              <p:cNvSpPr/>
              <p:nvPr/>
            </p:nvSpPr>
            <p:spPr>
              <a:xfrm>
                <a:off x="3712971" y="1103221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33"/>
              <p:cNvSpPr/>
              <p:nvPr/>
            </p:nvSpPr>
            <p:spPr>
              <a:xfrm>
                <a:off x="3694876" y="1091029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33"/>
              <p:cNvSpPr/>
              <p:nvPr/>
            </p:nvSpPr>
            <p:spPr>
              <a:xfrm>
                <a:off x="3678736" y="1070977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33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extrusionOk="0">
                    <a:moveTo>
                      <a:pt x="2456" y="0"/>
                    </a:moveTo>
                    <a:cubicBezTo>
                      <a:pt x="1104" y="0"/>
                      <a:pt x="1" y="766"/>
                      <a:pt x="1" y="1701"/>
                    </a:cubicBezTo>
                    <a:cubicBezTo>
                      <a:pt x="1" y="2647"/>
                      <a:pt x="1104" y="3402"/>
                      <a:pt x="2456" y="3402"/>
                    </a:cubicBezTo>
                    <a:cubicBezTo>
                      <a:pt x="3819" y="3402"/>
                      <a:pt x="4911" y="2647"/>
                      <a:pt x="4911" y="1701"/>
                    </a:cubicBezTo>
                    <a:cubicBezTo>
                      <a:pt x="4911" y="766"/>
                      <a:pt x="3819" y="0"/>
                      <a:pt x="24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33"/>
              <p:cNvSpPr/>
              <p:nvPr/>
            </p:nvSpPr>
            <p:spPr>
              <a:xfrm>
                <a:off x="3695260" y="982454"/>
                <a:ext cx="171601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12" h="3402" fill="none" extrusionOk="0">
                    <a:moveTo>
                      <a:pt x="4911" y="1701"/>
                    </a:moveTo>
                    <a:cubicBezTo>
                      <a:pt x="4911" y="2647"/>
                      <a:pt x="3819" y="3402"/>
                      <a:pt x="2456" y="3402"/>
                    </a:cubicBezTo>
                    <a:cubicBezTo>
                      <a:pt x="1104" y="3402"/>
                      <a:pt x="1" y="2647"/>
                      <a:pt x="1" y="1701"/>
                    </a:cubicBezTo>
                    <a:cubicBezTo>
                      <a:pt x="1" y="766"/>
                      <a:pt x="1104" y="0"/>
                      <a:pt x="2456" y="0"/>
                    </a:cubicBezTo>
                    <a:cubicBezTo>
                      <a:pt x="3819" y="0"/>
                      <a:pt x="4911" y="766"/>
                      <a:pt x="4911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33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extrusionOk="0">
                    <a:moveTo>
                      <a:pt x="361" y="1"/>
                    </a:moveTo>
                    <a:lnTo>
                      <a:pt x="57" y="113"/>
                    </a:lnTo>
                    <a:lnTo>
                      <a:pt x="282" y="237"/>
                    </a:lnTo>
                    <a:cubicBezTo>
                      <a:pt x="90" y="339"/>
                      <a:pt x="0" y="451"/>
                      <a:pt x="0" y="564"/>
                    </a:cubicBezTo>
                    <a:cubicBezTo>
                      <a:pt x="11" y="665"/>
                      <a:pt x="113" y="778"/>
                      <a:pt x="316" y="891"/>
                    </a:cubicBezTo>
                    <a:cubicBezTo>
                      <a:pt x="462" y="969"/>
                      <a:pt x="608" y="1026"/>
                      <a:pt x="777" y="1071"/>
                    </a:cubicBezTo>
                    <a:cubicBezTo>
                      <a:pt x="935" y="1105"/>
                      <a:pt x="1081" y="1127"/>
                      <a:pt x="1217" y="1138"/>
                    </a:cubicBezTo>
                    <a:cubicBezTo>
                      <a:pt x="1341" y="1138"/>
                      <a:pt x="1577" y="1138"/>
                      <a:pt x="1904" y="1127"/>
                    </a:cubicBezTo>
                    <a:cubicBezTo>
                      <a:pt x="2095" y="1127"/>
                      <a:pt x="2230" y="1138"/>
                      <a:pt x="2320" y="1161"/>
                    </a:cubicBezTo>
                    <a:cubicBezTo>
                      <a:pt x="2411" y="1195"/>
                      <a:pt x="2523" y="1251"/>
                      <a:pt x="2681" y="1330"/>
                    </a:cubicBezTo>
                    <a:cubicBezTo>
                      <a:pt x="2737" y="1364"/>
                      <a:pt x="2771" y="1397"/>
                      <a:pt x="2782" y="1420"/>
                    </a:cubicBezTo>
                    <a:cubicBezTo>
                      <a:pt x="2793" y="1454"/>
                      <a:pt x="2782" y="1465"/>
                      <a:pt x="2737" y="1488"/>
                    </a:cubicBezTo>
                    <a:cubicBezTo>
                      <a:pt x="2709" y="1499"/>
                      <a:pt x="2681" y="1504"/>
                      <a:pt x="2653" y="1504"/>
                    </a:cubicBezTo>
                    <a:cubicBezTo>
                      <a:pt x="2625" y="1504"/>
                      <a:pt x="2596" y="1499"/>
                      <a:pt x="2568" y="1488"/>
                    </a:cubicBezTo>
                    <a:cubicBezTo>
                      <a:pt x="2512" y="1476"/>
                      <a:pt x="2399" y="1409"/>
                      <a:pt x="2208" y="1307"/>
                    </a:cubicBezTo>
                    <a:lnTo>
                      <a:pt x="2050" y="1217"/>
                    </a:lnTo>
                    <a:lnTo>
                      <a:pt x="1408" y="1488"/>
                    </a:lnTo>
                    <a:lnTo>
                      <a:pt x="1532" y="1555"/>
                    </a:lnTo>
                    <a:cubicBezTo>
                      <a:pt x="1836" y="1724"/>
                      <a:pt x="2118" y="1814"/>
                      <a:pt x="2365" y="1825"/>
                    </a:cubicBezTo>
                    <a:cubicBezTo>
                      <a:pt x="2427" y="1831"/>
                      <a:pt x="2488" y="1834"/>
                      <a:pt x="2547" y="1834"/>
                    </a:cubicBezTo>
                    <a:cubicBezTo>
                      <a:pt x="2723" y="1834"/>
                      <a:pt x="2884" y="1809"/>
                      <a:pt x="3019" y="1758"/>
                    </a:cubicBezTo>
                    <a:lnTo>
                      <a:pt x="3289" y="1904"/>
                    </a:lnTo>
                    <a:lnTo>
                      <a:pt x="3582" y="1780"/>
                    </a:lnTo>
                    <a:lnTo>
                      <a:pt x="3323" y="1645"/>
                    </a:lnTo>
                    <a:cubicBezTo>
                      <a:pt x="3514" y="1533"/>
                      <a:pt x="3593" y="1420"/>
                      <a:pt x="3559" y="1296"/>
                    </a:cubicBezTo>
                    <a:cubicBezTo>
                      <a:pt x="3537" y="1172"/>
                      <a:pt x="3402" y="1048"/>
                      <a:pt x="3154" y="913"/>
                    </a:cubicBezTo>
                    <a:cubicBezTo>
                      <a:pt x="3007" y="834"/>
                      <a:pt x="2861" y="767"/>
                      <a:pt x="2715" y="733"/>
                    </a:cubicBezTo>
                    <a:cubicBezTo>
                      <a:pt x="2579" y="688"/>
                      <a:pt x="2444" y="665"/>
                      <a:pt x="2332" y="665"/>
                    </a:cubicBezTo>
                    <a:cubicBezTo>
                      <a:pt x="2275" y="660"/>
                      <a:pt x="2199" y="657"/>
                      <a:pt x="2104" y="657"/>
                    </a:cubicBezTo>
                    <a:cubicBezTo>
                      <a:pt x="2008" y="657"/>
                      <a:pt x="1892" y="660"/>
                      <a:pt x="1757" y="665"/>
                    </a:cubicBezTo>
                    <a:cubicBezTo>
                      <a:pt x="1600" y="671"/>
                      <a:pt x="1473" y="674"/>
                      <a:pt x="1374" y="674"/>
                    </a:cubicBezTo>
                    <a:cubicBezTo>
                      <a:pt x="1276" y="674"/>
                      <a:pt x="1205" y="671"/>
                      <a:pt x="1160" y="665"/>
                    </a:cubicBezTo>
                    <a:cubicBezTo>
                      <a:pt x="1081" y="665"/>
                      <a:pt x="991" y="632"/>
                      <a:pt x="879" y="564"/>
                    </a:cubicBezTo>
                    <a:cubicBezTo>
                      <a:pt x="822" y="530"/>
                      <a:pt x="777" y="508"/>
                      <a:pt x="766" y="474"/>
                    </a:cubicBezTo>
                    <a:cubicBezTo>
                      <a:pt x="755" y="451"/>
                      <a:pt x="766" y="429"/>
                      <a:pt x="811" y="418"/>
                    </a:cubicBezTo>
                    <a:cubicBezTo>
                      <a:pt x="838" y="404"/>
                      <a:pt x="864" y="399"/>
                      <a:pt x="893" y="399"/>
                    </a:cubicBezTo>
                    <a:cubicBezTo>
                      <a:pt x="913" y="399"/>
                      <a:pt x="934" y="402"/>
                      <a:pt x="958" y="406"/>
                    </a:cubicBezTo>
                    <a:cubicBezTo>
                      <a:pt x="1014" y="418"/>
                      <a:pt x="1093" y="463"/>
                      <a:pt x="1217" y="530"/>
                    </a:cubicBezTo>
                    <a:lnTo>
                      <a:pt x="1329" y="586"/>
                    </a:lnTo>
                    <a:lnTo>
                      <a:pt x="1971" y="327"/>
                    </a:lnTo>
                    <a:cubicBezTo>
                      <a:pt x="1915" y="294"/>
                      <a:pt x="1870" y="271"/>
                      <a:pt x="1847" y="249"/>
                    </a:cubicBezTo>
                    <a:cubicBezTo>
                      <a:pt x="1645" y="147"/>
                      <a:pt x="1442" y="80"/>
                      <a:pt x="1228" y="57"/>
                    </a:cubicBezTo>
                    <a:cubicBezTo>
                      <a:pt x="1173" y="51"/>
                      <a:pt x="1117" y="48"/>
                      <a:pt x="1062" y="48"/>
                    </a:cubicBezTo>
                    <a:cubicBezTo>
                      <a:pt x="903" y="48"/>
                      <a:pt x="742" y="72"/>
                      <a:pt x="575" y="113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33"/>
              <p:cNvSpPr/>
              <p:nvPr/>
            </p:nvSpPr>
            <p:spPr>
              <a:xfrm>
                <a:off x="3718491" y="1008795"/>
                <a:ext cx="125556" cy="66551"/>
              </a:xfrm>
              <a:custGeom>
                <a:avLst/>
                <a:gdLst/>
                <a:ahLst/>
                <a:cxnLst/>
                <a:rect l="l" t="t" r="r" b="b"/>
                <a:pathLst>
                  <a:path w="3594" h="1905" fill="none" extrusionOk="0">
                    <a:moveTo>
                      <a:pt x="1971" y="327"/>
                    </a:moveTo>
                    <a:lnTo>
                      <a:pt x="1329" y="586"/>
                    </a:lnTo>
                    <a:lnTo>
                      <a:pt x="1217" y="530"/>
                    </a:lnTo>
                    <a:cubicBezTo>
                      <a:pt x="1093" y="463"/>
                      <a:pt x="1014" y="418"/>
                      <a:pt x="958" y="406"/>
                    </a:cubicBezTo>
                    <a:cubicBezTo>
                      <a:pt x="901" y="395"/>
                      <a:pt x="856" y="395"/>
                      <a:pt x="811" y="418"/>
                    </a:cubicBezTo>
                    <a:cubicBezTo>
                      <a:pt x="766" y="429"/>
                      <a:pt x="755" y="451"/>
                      <a:pt x="766" y="474"/>
                    </a:cubicBezTo>
                    <a:cubicBezTo>
                      <a:pt x="777" y="508"/>
                      <a:pt x="822" y="530"/>
                      <a:pt x="879" y="564"/>
                    </a:cubicBezTo>
                    <a:cubicBezTo>
                      <a:pt x="991" y="632"/>
                      <a:pt x="1081" y="665"/>
                      <a:pt x="1160" y="665"/>
                    </a:cubicBezTo>
                    <a:cubicBezTo>
                      <a:pt x="1250" y="677"/>
                      <a:pt x="1442" y="677"/>
                      <a:pt x="1757" y="665"/>
                    </a:cubicBezTo>
                    <a:cubicBezTo>
                      <a:pt x="2028" y="654"/>
                      <a:pt x="2219" y="654"/>
                      <a:pt x="2332" y="665"/>
                    </a:cubicBezTo>
                    <a:cubicBezTo>
                      <a:pt x="2444" y="665"/>
                      <a:pt x="2579" y="688"/>
                      <a:pt x="2715" y="733"/>
                    </a:cubicBezTo>
                    <a:cubicBezTo>
                      <a:pt x="2861" y="767"/>
                      <a:pt x="3007" y="834"/>
                      <a:pt x="3154" y="913"/>
                    </a:cubicBezTo>
                    <a:cubicBezTo>
                      <a:pt x="3402" y="1048"/>
                      <a:pt x="3537" y="1172"/>
                      <a:pt x="3559" y="1296"/>
                    </a:cubicBezTo>
                    <a:cubicBezTo>
                      <a:pt x="3593" y="1420"/>
                      <a:pt x="3514" y="1533"/>
                      <a:pt x="3323" y="1645"/>
                    </a:cubicBezTo>
                    <a:lnTo>
                      <a:pt x="3582" y="1780"/>
                    </a:lnTo>
                    <a:lnTo>
                      <a:pt x="3289" y="1904"/>
                    </a:lnTo>
                    <a:lnTo>
                      <a:pt x="3019" y="1758"/>
                    </a:lnTo>
                    <a:cubicBezTo>
                      <a:pt x="2839" y="1825"/>
                      <a:pt x="2613" y="1848"/>
                      <a:pt x="2365" y="1825"/>
                    </a:cubicBezTo>
                    <a:cubicBezTo>
                      <a:pt x="2118" y="1814"/>
                      <a:pt x="1836" y="1724"/>
                      <a:pt x="1532" y="1555"/>
                    </a:cubicBezTo>
                    <a:lnTo>
                      <a:pt x="1408" y="1488"/>
                    </a:lnTo>
                    <a:lnTo>
                      <a:pt x="2050" y="1217"/>
                    </a:lnTo>
                    <a:lnTo>
                      <a:pt x="2208" y="1307"/>
                    </a:lnTo>
                    <a:cubicBezTo>
                      <a:pt x="2399" y="1409"/>
                      <a:pt x="2512" y="1476"/>
                      <a:pt x="2568" y="1488"/>
                    </a:cubicBezTo>
                    <a:cubicBezTo>
                      <a:pt x="2625" y="1510"/>
                      <a:pt x="2681" y="1510"/>
                      <a:pt x="2737" y="1488"/>
                    </a:cubicBezTo>
                    <a:cubicBezTo>
                      <a:pt x="2782" y="1465"/>
                      <a:pt x="2793" y="1454"/>
                      <a:pt x="2782" y="1420"/>
                    </a:cubicBezTo>
                    <a:cubicBezTo>
                      <a:pt x="2771" y="1397"/>
                      <a:pt x="2737" y="1364"/>
                      <a:pt x="2681" y="1330"/>
                    </a:cubicBezTo>
                    <a:cubicBezTo>
                      <a:pt x="2523" y="1251"/>
                      <a:pt x="2411" y="1195"/>
                      <a:pt x="2320" y="1161"/>
                    </a:cubicBezTo>
                    <a:cubicBezTo>
                      <a:pt x="2230" y="1138"/>
                      <a:pt x="2095" y="1127"/>
                      <a:pt x="1904" y="1127"/>
                    </a:cubicBezTo>
                    <a:cubicBezTo>
                      <a:pt x="1577" y="1138"/>
                      <a:pt x="1341" y="1138"/>
                      <a:pt x="1217" y="1138"/>
                    </a:cubicBezTo>
                    <a:cubicBezTo>
                      <a:pt x="1081" y="1127"/>
                      <a:pt x="935" y="1105"/>
                      <a:pt x="777" y="1071"/>
                    </a:cubicBezTo>
                    <a:cubicBezTo>
                      <a:pt x="608" y="1026"/>
                      <a:pt x="462" y="969"/>
                      <a:pt x="316" y="891"/>
                    </a:cubicBezTo>
                    <a:cubicBezTo>
                      <a:pt x="113" y="778"/>
                      <a:pt x="11" y="665"/>
                      <a:pt x="0" y="564"/>
                    </a:cubicBezTo>
                    <a:cubicBezTo>
                      <a:pt x="0" y="451"/>
                      <a:pt x="90" y="339"/>
                      <a:pt x="282" y="237"/>
                    </a:cubicBezTo>
                    <a:lnTo>
                      <a:pt x="57" y="113"/>
                    </a:lnTo>
                    <a:lnTo>
                      <a:pt x="361" y="1"/>
                    </a:lnTo>
                    <a:lnTo>
                      <a:pt x="575" y="113"/>
                    </a:lnTo>
                    <a:cubicBezTo>
                      <a:pt x="800" y="57"/>
                      <a:pt x="1014" y="35"/>
                      <a:pt x="1228" y="57"/>
                    </a:cubicBezTo>
                    <a:cubicBezTo>
                      <a:pt x="1442" y="80"/>
                      <a:pt x="1645" y="147"/>
                      <a:pt x="1847" y="249"/>
                    </a:cubicBezTo>
                    <a:cubicBezTo>
                      <a:pt x="1870" y="271"/>
                      <a:pt x="1915" y="294"/>
                      <a:pt x="1971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74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74"/>
                      <a:pt x="4393" y="1"/>
                      <a:pt x="3188" y="1"/>
                    </a:cubicBezTo>
                    <a:cubicBezTo>
                      <a:pt x="1971" y="1"/>
                      <a:pt x="924" y="474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75"/>
                      <a:pt x="0" y="2208"/>
                    </a:cubicBezTo>
                    <a:cubicBezTo>
                      <a:pt x="0" y="3414"/>
                      <a:pt x="1431" y="4405"/>
                      <a:pt x="3188" y="4405"/>
                    </a:cubicBezTo>
                    <a:cubicBezTo>
                      <a:pt x="4945" y="4405"/>
                      <a:pt x="6364" y="3414"/>
                      <a:pt x="6364" y="2208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33"/>
              <p:cNvSpPr/>
              <p:nvPr/>
            </p:nvSpPr>
            <p:spPr>
              <a:xfrm>
                <a:off x="3847152" y="1240546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4"/>
                      <a:pt x="4945" y="4405"/>
                      <a:pt x="3188" y="4405"/>
                    </a:cubicBezTo>
                    <a:cubicBezTo>
                      <a:pt x="1431" y="4405"/>
                      <a:pt x="0" y="3414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33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2"/>
                      <a:pt x="0" y="2208"/>
                    </a:cubicBezTo>
                    <a:cubicBezTo>
                      <a:pt x="0" y="3424"/>
                      <a:pt x="1431" y="4404"/>
                      <a:pt x="3188" y="4404"/>
                    </a:cubicBezTo>
                    <a:cubicBezTo>
                      <a:pt x="4945" y="4404"/>
                      <a:pt x="6364" y="3424"/>
                      <a:pt x="6364" y="2208"/>
                    </a:cubicBezTo>
                    <a:cubicBezTo>
                      <a:pt x="6364" y="992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33"/>
              <p:cNvSpPr/>
              <p:nvPr/>
            </p:nvSpPr>
            <p:spPr>
              <a:xfrm>
                <a:off x="3847152" y="120397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24"/>
                      <a:pt x="4945" y="4404"/>
                      <a:pt x="3188" y="4404"/>
                    </a:cubicBezTo>
                    <a:cubicBezTo>
                      <a:pt x="1431" y="4404"/>
                      <a:pt x="0" y="3424"/>
                      <a:pt x="0" y="2208"/>
                    </a:cubicBezTo>
                    <a:cubicBezTo>
                      <a:pt x="0" y="992"/>
                      <a:pt x="1431" y="0"/>
                      <a:pt x="3188" y="0"/>
                    </a:cubicBezTo>
                    <a:cubicBezTo>
                      <a:pt x="4945" y="0"/>
                      <a:pt x="6364" y="992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33"/>
              <p:cNvSpPr/>
              <p:nvPr/>
            </p:nvSpPr>
            <p:spPr>
              <a:xfrm>
                <a:off x="3958905" y="1358203"/>
                <a:ext cx="419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37" fill="none" extrusionOk="0">
                    <a:moveTo>
                      <a:pt x="0" y="1037"/>
                    </a:moveTo>
                    <a:cubicBezTo>
                      <a:pt x="0" y="1003"/>
                      <a:pt x="0" y="980"/>
                      <a:pt x="11" y="958"/>
                    </a:cubicBezTo>
                    <a:lnTo>
                      <a:pt x="1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33"/>
              <p:cNvSpPr/>
              <p:nvPr/>
            </p:nvSpPr>
            <p:spPr>
              <a:xfrm>
                <a:off x="3983289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33"/>
              <p:cNvSpPr/>
              <p:nvPr/>
            </p:nvSpPr>
            <p:spPr>
              <a:xfrm>
                <a:off x="400610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33"/>
              <p:cNvSpPr/>
              <p:nvPr/>
            </p:nvSpPr>
            <p:spPr>
              <a:xfrm>
                <a:off x="4027341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33"/>
              <p:cNvSpPr/>
              <p:nvPr/>
            </p:nvSpPr>
            <p:spPr>
              <a:xfrm>
                <a:off x="4045052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33"/>
              <p:cNvSpPr/>
              <p:nvPr/>
            </p:nvSpPr>
            <p:spPr>
              <a:xfrm>
                <a:off x="406157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33"/>
              <p:cNvSpPr/>
              <p:nvPr/>
            </p:nvSpPr>
            <p:spPr>
              <a:xfrm>
                <a:off x="3934487" y="1356247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33"/>
              <p:cNvSpPr/>
              <p:nvPr/>
            </p:nvSpPr>
            <p:spPr>
              <a:xfrm>
                <a:off x="3911291" y="1351112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33"/>
              <p:cNvSpPr/>
              <p:nvPr/>
            </p:nvSpPr>
            <p:spPr>
              <a:xfrm>
                <a:off x="3890435" y="1342483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33"/>
              <p:cNvSpPr/>
              <p:nvPr/>
            </p:nvSpPr>
            <p:spPr>
              <a:xfrm>
                <a:off x="3872339" y="1330256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33"/>
              <p:cNvSpPr/>
              <p:nvPr/>
            </p:nvSpPr>
            <p:spPr>
              <a:xfrm>
                <a:off x="3855816" y="1310204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33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33"/>
              <p:cNvSpPr/>
              <p:nvPr/>
            </p:nvSpPr>
            <p:spPr>
              <a:xfrm>
                <a:off x="3872339" y="1221682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33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1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62"/>
                      <a:pt x="12" y="564"/>
                    </a:cubicBezTo>
                    <a:cubicBezTo>
                      <a:pt x="23" y="676"/>
                      <a:pt x="125" y="789"/>
                      <a:pt x="327" y="902"/>
                    </a:cubicBezTo>
                    <a:cubicBezTo>
                      <a:pt x="462" y="980"/>
                      <a:pt x="620" y="1037"/>
                      <a:pt x="778" y="1071"/>
                    </a:cubicBezTo>
                    <a:cubicBezTo>
                      <a:pt x="947" y="1116"/>
                      <a:pt x="1093" y="1138"/>
                      <a:pt x="1217" y="1138"/>
                    </a:cubicBezTo>
                    <a:cubicBezTo>
                      <a:pt x="1285" y="1144"/>
                      <a:pt x="1375" y="1147"/>
                      <a:pt x="1489" y="1147"/>
                    </a:cubicBezTo>
                    <a:cubicBezTo>
                      <a:pt x="1603" y="1147"/>
                      <a:pt x="1741" y="1144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7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408"/>
                      <a:pt x="2794" y="1431"/>
                    </a:cubicBezTo>
                    <a:cubicBezTo>
                      <a:pt x="2805" y="1454"/>
                      <a:pt x="2783" y="1476"/>
                      <a:pt x="2738" y="1499"/>
                    </a:cubicBezTo>
                    <a:cubicBezTo>
                      <a:pt x="2715" y="1510"/>
                      <a:pt x="2690" y="1515"/>
                      <a:pt x="2663" y="1515"/>
                    </a:cubicBezTo>
                    <a:cubicBezTo>
                      <a:pt x="2636" y="1515"/>
                      <a:pt x="2608" y="1510"/>
                      <a:pt x="2580" y="1499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28"/>
                    </a:lnTo>
                    <a:lnTo>
                      <a:pt x="1409" y="1487"/>
                    </a:lnTo>
                    <a:lnTo>
                      <a:pt x="1544" y="1566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31"/>
                      <a:pt x="3571" y="1307"/>
                    </a:cubicBezTo>
                    <a:cubicBezTo>
                      <a:pt x="3549" y="1183"/>
                      <a:pt x="3413" y="1048"/>
                      <a:pt x="3166" y="924"/>
                    </a:cubicBezTo>
                    <a:cubicBezTo>
                      <a:pt x="3019" y="834"/>
                      <a:pt x="2873" y="778"/>
                      <a:pt x="2726" y="733"/>
                    </a:cubicBezTo>
                    <a:cubicBezTo>
                      <a:pt x="2580" y="699"/>
                      <a:pt x="2456" y="676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454" y="676"/>
                      <a:pt x="1251" y="676"/>
                      <a:pt x="1172" y="676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41"/>
                      <a:pt x="789" y="507"/>
                      <a:pt x="778" y="485"/>
                    </a:cubicBezTo>
                    <a:cubicBezTo>
                      <a:pt x="767" y="451"/>
                      <a:pt x="778" y="440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29"/>
                      <a:pt x="1104" y="462"/>
                      <a:pt x="1217" y="530"/>
                    </a:cubicBezTo>
                    <a:lnTo>
                      <a:pt x="1330" y="598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60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33"/>
              <p:cNvSpPr/>
              <p:nvPr/>
            </p:nvSpPr>
            <p:spPr>
              <a:xfrm>
                <a:off x="3895535" y="124763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98"/>
                    </a:lnTo>
                    <a:lnTo>
                      <a:pt x="1217" y="530"/>
                    </a:lnTo>
                    <a:cubicBezTo>
                      <a:pt x="1104" y="462"/>
                      <a:pt x="1014" y="429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40"/>
                      <a:pt x="767" y="451"/>
                      <a:pt x="778" y="485"/>
                    </a:cubicBezTo>
                    <a:cubicBezTo>
                      <a:pt x="789" y="507"/>
                      <a:pt x="823" y="541"/>
                      <a:pt x="890" y="575"/>
                    </a:cubicBezTo>
                    <a:cubicBezTo>
                      <a:pt x="992" y="631"/>
                      <a:pt x="1093" y="665"/>
                      <a:pt x="1172" y="676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76"/>
                      <a:pt x="2580" y="699"/>
                      <a:pt x="2726" y="733"/>
                    </a:cubicBezTo>
                    <a:cubicBezTo>
                      <a:pt x="2873" y="778"/>
                      <a:pt x="3019" y="834"/>
                      <a:pt x="3166" y="924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31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66"/>
                    </a:cubicBezTo>
                    <a:lnTo>
                      <a:pt x="1409" y="1487"/>
                    </a:lnTo>
                    <a:lnTo>
                      <a:pt x="2051" y="1228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9"/>
                    </a:cubicBezTo>
                    <a:cubicBezTo>
                      <a:pt x="2636" y="1521"/>
                      <a:pt x="2693" y="1521"/>
                      <a:pt x="2738" y="1499"/>
                    </a:cubicBezTo>
                    <a:cubicBezTo>
                      <a:pt x="2783" y="1476"/>
                      <a:pt x="2805" y="1454"/>
                      <a:pt x="2794" y="1431"/>
                    </a:cubicBezTo>
                    <a:cubicBezTo>
                      <a:pt x="2783" y="1408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49"/>
                      <a:pt x="1352" y="1149"/>
                      <a:pt x="1217" y="1138"/>
                    </a:cubicBezTo>
                    <a:cubicBezTo>
                      <a:pt x="1093" y="1138"/>
                      <a:pt x="947" y="1116"/>
                      <a:pt x="778" y="1071"/>
                    </a:cubicBezTo>
                    <a:cubicBezTo>
                      <a:pt x="620" y="1037"/>
                      <a:pt x="462" y="980"/>
                      <a:pt x="327" y="902"/>
                    </a:cubicBezTo>
                    <a:cubicBezTo>
                      <a:pt x="125" y="789"/>
                      <a:pt x="23" y="676"/>
                      <a:pt x="12" y="564"/>
                    </a:cubicBezTo>
                    <a:cubicBezTo>
                      <a:pt x="1" y="462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1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60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lnTo>
                      <a:pt x="5981" y="1161"/>
                    </a:lnTo>
                    <a:cubicBezTo>
                      <a:pt x="5452" y="462"/>
                      <a:pt x="4393" y="1"/>
                      <a:pt x="3188" y="1"/>
                    </a:cubicBezTo>
                    <a:close/>
                  </a:path>
                </a:pathLst>
              </a:custGeom>
              <a:solidFill>
                <a:srgbClr val="4285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33"/>
              <p:cNvSpPr/>
              <p:nvPr/>
            </p:nvSpPr>
            <p:spPr>
              <a:xfrm>
                <a:off x="3849895" y="1178210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1"/>
                    </a:moveTo>
                    <a:cubicBezTo>
                      <a:pt x="1431" y="1"/>
                      <a:pt x="0" y="981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cubicBezTo>
                      <a:pt x="6364" y="981"/>
                      <a:pt x="4945" y="1"/>
                      <a:pt x="318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5981" y="1161"/>
                    </a:moveTo>
                    <a:cubicBezTo>
                      <a:pt x="5452" y="462"/>
                      <a:pt x="4393" y="1"/>
                      <a:pt x="3188" y="1"/>
                    </a:cubicBezTo>
                    <a:cubicBezTo>
                      <a:pt x="1971" y="1"/>
                      <a:pt x="924" y="462"/>
                      <a:pt x="383" y="1161"/>
                    </a:cubicBezTo>
                    <a:lnTo>
                      <a:pt x="23" y="1161"/>
                    </a:lnTo>
                    <a:lnTo>
                      <a:pt x="12" y="2107"/>
                    </a:lnTo>
                    <a:cubicBezTo>
                      <a:pt x="12" y="2141"/>
                      <a:pt x="0" y="2163"/>
                      <a:pt x="0" y="2197"/>
                    </a:cubicBezTo>
                    <a:cubicBezTo>
                      <a:pt x="0" y="3413"/>
                      <a:pt x="1431" y="4405"/>
                      <a:pt x="3188" y="4405"/>
                    </a:cubicBezTo>
                    <a:cubicBezTo>
                      <a:pt x="4945" y="4405"/>
                      <a:pt x="6364" y="3413"/>
                      <a:pt x="6364" y="2197"/>
                    </a:cubicBezTo>
                    <a:lnTo>
                      <a:pt x="6364" y="1161"/>
                    </a:ln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33"/>
              <p:cNvSpPr/>
              <p:nvPr/>
            </p:nvSpPr>
            <p:spPr>
              <a:xfrm>
                <a:off x="3847152" y="1177595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197"/>
                    </a:moveTo>
                    <a:cubicBezTo>
                      <a:pt x="6364" y="3413"/>
                      <a:pt x="4945" y="4405"/>
                      <a:pt x="3188" y="4405"/>
                    </a:cubicBezTo>
                    <a:cubicBezTo>
                      <a:pt x="1431" y="4405"/>
                      <a:pt x="0" y="3413"/>
                      <a:pt x="0" y="2197"/>
                    </a:cubicBezTo>
                    <a:cubicBezTo>
                      <a:pt x="0" y="981"/>
                      <a:pt x="1431" y="1"/>
                      <a:pt x="3188" y="1"/>
                    </a:cubicBezTo>
                    <a:cubicBezTo>
                      <a:pt x="4945" y="1"/>
                      <a:pt x="6364" y="981"/>
                      <a:pt x="6364" y="2197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33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extrusionOk="0">
                    <a:moveTo>
                      <a:pt x="3188" y="0"/>
                    </a:moveTo>
                    <a:cubicBezTo>
                      <a:pt x="1431" y="0"/>
                      <a:pt x="0" y="991"/>
                      <a:pt x="0" y="2208"/>
                    </a:cubicBezTo>
                    <a:cubicBezTo>
                      <a:pt x="0" y="3413"/>
                      <a:pt x="1431" y="4404"/>
                      <a:pt x="3188" y="4404"/>
                    </a:cubicBezTo>
                    <a:cubicBezTo>
                      <a:pt x="4945" y="4404"/>
                      <a:pt x="6364" y="3413"/>
                      <a:pt x="6364" y="2208"/>
                    </a:cubicBezTo>
                    <a:cubicBezTo>
                      <a:pt x="6364" y="991"/>
                      <a:pt x="4945" y="0"/>
                      <a:pt x="318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33"/>
              <p:cNvSpPr/>
              <p:nvPr/>
            </p:nvSpPr>
            <p:spPr>
              <a:xfrm>
                <a:off x="3847152" y="1141019"/>
                <a:ext cx="222361" cy="153889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4405" fill="none" extrusionOk="0">
                    <a:moveTo>
                      <a:pt x="6364" y="2208"/>
                    </a:moveTo>
                    <a:cubicBezTo>
                      <a:pt x="6364" y="3413"/>
                      <a:pt x="4945" y="4404"/>
                      <a:pt x="3188" y="4404"/>
                    </a:cubicBezTo>
                    <a:cubicBezTo>
                      <a:pt x="1431" y="4404"/>
                      <a:pt x="0" y="3413"/>
                      <a:pt x="0" y="2208"/>
                    </a:cubicBezTo>
                    <a:cubicBezTo>
                      <a:pt x="0" y="991"/>
                      <a:pt x="1431" y="0"/>
                      <a:pt x="3188" y="0"/>
                    </a:cubicBezTo>
                    <a:cubicBezTo>
                      <a:pt x="4945" y="0"/>
                      <a:pt x="6364" y="991"/>
                      <a:pt x="6364" y="2208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33"/>
              <p:cNvSpPr/>
              <p:nvPr/>
            </p:nvSpPr>
            <p:spPr>
              <a:xfrm>
                <a:off x="3958905" y="1295252"/>
                <a:ext cx="419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2" h="1026" fill="none" extrusionOk="0">
                    <a:moveTo>
                      <a:pt x="0" y="1025"/>
                    </a:moveTo>
                    <a:cubicBezTo>
                      <a:pt x="0" y="1003"/>
                      <a:pt x="0" y="980"/>
                      <a:pt x="11" y="947"/>
                    </a:cubicBezTo>
                    <a:lnTo>
                      <a:pt x="1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33"/>
              <p:cNvSpPr/>
              <p:nvPr/>
            </p:nvSpPr>
            <p:spPr>
              <a:xfrm>
                <a:off x="3983289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0" y="1014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33"/>
              <p:cNvSpPr/>
              <p:nvPr/>
            </p:nvSpPr>
            <p:spPr>
              <a:xfrm>
                <a:off x="400610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1" y="1014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33"/>
              <p:cNvSpPr/>
              <p:nvPr/>
            </p:nvSpPr>
            <p:spPr>
              <a:xfrm>
                <a:off x="4027341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1" y="1026"/>
                    </a:moveTo>
                    <a:lnTo>
                      <a:pt x="1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33"/>
              <p:cNvSpPr/>
              <p:nvPr/>
            </p:nvSpPr>
            <p:spPr>
              <a:xfrm>
                <a:off x="4045052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1" y="1037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33"/>
              <p:cNvSpPr/>
              <p:nvPr/>
            </p:nvSpPr>
            <p:spPr>
              <a:xfrm>
                <a:off x="406157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1" y="1025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33"/>
              <p:cNvSpPr/>
              <p:nvPr/>
            </p:nvSpPr>
            <p:spPr>
              <a:xfrm>
                <a:off x="3934487" y="1293296"/>
                <a:ext cx="35" cy="35424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4" fill="none" extrusionOk="0">
                    <a:moveTo>
                      <a:pt x="1" y="1014"/>
                    </a:moveTo>
                    <a:lnTo>
                      <a:pt x="1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33"/>
              <p:cNvSpPr/>
              <p:nvPr/>
            </p:nvSpPr>
            <p:spPr>
              <a:xfrm>
                <a:off x="3911291" y="1288161"/>
                <a:ext cx="35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" h="1015" fill="none" extrusionOk="0">
                    <a:moveTo>
                      <a:pt x="0" y="1014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33"/>
              <p:cNvSpPr/>
              <p:nvPr/>
            </p:nvSpPr>
            <p:spPr>
              <a:xfrm>
                <a:off x="3890435" y="1279113"/>
                <a:ext cx="35" cy="35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6" fill="none" extrusionOk="0">
                    <a:moveTo>
                      <a:pt x="0" y="1026"/>
                    </a:moveTo>
                    <a:lnTo>
                      <a:pt x="0" y="1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33"/>
              <p:cNvSpPr/>
              <p:nvPr/>
            </p:nvSpPr>
            <p:spPr>
              <a:xfrm>
                <a:off x="3872339" y="1266921"/>
                <a:ext cx="35" cy="3622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7" fill="none" extrusionOk="0">
                    <a:moveTo>
                      <a:pt x="0" y="1037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33"/>
              <p:cNvSpPr/>
              <p:nvPr/>
            </p:nvSpPr>
            <p:spPr>
              <a:xfrm>
                <a:off x="3855816" y="1246869"/>
                <a:ext cx="35" cy="35808"/>
              </a:xfrm>
              <a:custGeom>
                <a:avLst/>
                <a:gdLst/>
                <a:ahLst/>
                <a:cxnLst/>
                <a:rect l="l" t="t" r="r" b="b"/>
                <a:pathLst>
                  <a:path w="1" h="1025" fill="none" extrusionOk="0">
                    <a:moveTo>
                      <a:pt x="0" y="1025"/>
                    </a:moveTo>
                    <a:lnTo>
                      <a:pt x="0" y="0"/>
                    </a:lnTo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33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extrusionOk="0">
                    <a:moveTo>
                      <a:pt x="2467" y="0"/>
                    </a:moveTo>
                    <a:cubicBezTo>
                      <a:pt x="1104" y="0"/>
                      <a:pt x="0" y="755"/>
                      <a:pt x="0" y="1701"/>
                    </a:cubicBezTo>
                    <a:cubicBezTo>
                      <a:pt x="0" y="2636"/>
                      <a:pt x="1104" y="3402"/>
                      <a:pt x="2467" y="3402"/>
                    </a:cubicBezTo>
                    <a:cubicBezTo>
                      <a:pt x="3818" y="3402"/>
                      <a:pt x="4922" y="2636"/>
                      <a:pt x="4922" y="1701"/>
                    </a:cubicBezTo>
                    <a:cubicBezTo>
                      <a:pt x="4922" y="755"/>
                      <a:pt x="3818" y="0"/>
                      <a:pt x="24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33"/>
              <p:cNvSpPr/>
              <p:nvPr/>
            </p:nvSpPr>
            <p:spPr>
              <a:xfrm>
                <a:off x="3872339" y="1158731"/>
                <a:ext cx="171985" cy="118849"/>
              </a:xfrm>
              <a:custGeom>
                <a:avLst/>
                <a:gdLst/>
                <a:ahLst/>
                <a:cxnLst/>
                <a:rect l="l" t="t" r="r" b="b"/>
                <a:pathLst>
                  <a:path w="4923" h="3402" fill="none" extrusionOk="0">
                    <a:moveTo>
                      <a:pt x="4922" y="1701"/>
                    </a:moveTo>
                    <a:cubicBezTo>
                      <a:pt x="4922" y="2636"/>
                      <a:pt x="3818" y="3402"/>
                      <a:pt x="2467" y="3402"/>
                    </a:cubicBezTo>
                    <a:cubicBezTo>
                      <a:pt x="1104" y="3402"/>
                      <a:pt x="0" y="2636"/>
                      <a:pt x="0" y="1701"/>
                    </a:cubicBezTo>
                    <a:cubicBezTo>
                      <a:pt x="0" y="755"/>
                      <a:pt x="1104" y="0"/>
                      <a:pt x="2467" y="0"/>
                    </a:cubicBezTo>
                    <a:cubicBezTo>
                      <a:pt x="3818" y="0"/>
                      <a:pt x="4922" y="755"/>
                      <a:pt x="4922" y="1701"/>
                    </a:cubicBezTo>
                    <a:close/>
                  </a:path>
                </a:pathLst>
              </a:custGeom>
              <a:noFill/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33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extrusionOk="0">
                    <a:moveTo>
                      <a:pt x="361" y="0"/>
                    </a:moveTo>
                    <a:lnTo>
                      <a:pt x="68" y="124"/>
                    </a:lnTo>
                    <a:lnTo>
                      <a:pt x="282" y="248"/>
                    </a:lnTo>
                    <a:cubicBezTo>
                      <a:pt x="102" y="350"/>
                      <a:pt x="1" y="451"/>
                      <a:pt x="12" y="564"/>
                    </a:cubicBezTo>
                    <a:cubicBezTo>
                      <a:pt x="23" y="676"/>
                      <a:pt x="125" y="778"/>
                      <a:pt x="327" y="890"/>
                    </a:cubicBezTo>
                    <a:cubicBezTo>
                      <a:pt x="462" y="969"/>
                      <a:pt x="620" y="1037"/>
                      <a:pt x="778" y="1070"/>
                    </a:cubicBezTo>
                    <a:cubicBezTo>
                      <a:pt x="947" y="1115"/>
                      <a:pt x="1093" y="1138"/>
                      <a:pt x="1217" y="1138"/>
                    </a:cubicBezTo>
                    <a:cubicBezTo>
                      <a:pt x="1262" y="1142"/>
                      <a:pt x="1317" y="1143"/>
                      <a:pt x="1383" y="1143"/>
                    </a:cubicBezTo>
                    <a:cubicBezTo>
                      <a:pt x="1514" y="1143"/>
                      <a:pt x="1686" y="1138"/>
                      <a:pt x="1904" y="1138"/>
                    </a:cubicBezTo>
                    <a:cubicBezTo>
                      <a:pt x="1955" y="1135"/>
                      <a:pt x="2001" y="1134"/>
                      <a:pt x="2044" y="1134"/>
                    </a:cubicBezTo>
                    <a:cubicBezTo>
                      <a:pt x="2172" y="1134"/>
                      <a:pt x="2265" y="1146"/>
                      <a:pt x="2332" y="1172"/>
                    </a:cubicBezTo>
                    <a:cubicBezTo>
                      <a:pt x="2411" y="1194"/>
                      <a:pt x="2535" y="1251"/>
                      <a:pt x="2681" y="1341"/>
                    </a:cubicBezTo>
                    <a:cubicBezTo>
                      <a:pt x="2749" y="1375"/>
                      <a:pt x="2783" y="1397"/>
                      <a:pt x="2794" y="1431"/>
                    </a:cubicBezTo>
                    <a:cubicBezTo>
                      <a:pt x="2805" y="1453"/>
                      <a:pt x="2783" y="1476"/>
                      <a:pt x="2738" y="1487"/>
                    </a:cubicBezTo>
                    <a:cubicBezTo>
                      <a:pt x="2711" y="1500"/>
                      <a:pt x="2681" y="1506"/>
                      <a:pt x="2649" y="1506"/>
                    </a:cubicBezTo>
                    <a:cubicBezTo>
                      <a:pt x="2627" y="1506"/>
                      <a:pt x="2603" y="1503"/>
                      <a:pt x="2580" y="1498"/>
                    </a:cubicBezTo>
                    <a:cubicBezTo>
                      <a:pt x="2524" y="1476"/>
                      <a:pt x="2400" y="1420"/>
                      <a:pt x="2220" y="1318"/>
                    </a:cubicBezTo>
                    <a:lnTo>
                      <a:pt x="2051" y="1217"/>
                    </a:lnTo>
                    <a:lnTo>
                      <a:pt x="1409" y="1487"/>
                    </a:lnTo>
                    <a:lnTo>
                      <a:pt x="1544" y="1555"/>
                    </a:lnTo>
                    <a:cubicBezTo>
                      <a:pt x="1848" y="1724"/>
                      <a:pt x="2129" y="1814"/>
                      <a:pt x="2377" y="1836"/>
                    </a:cubicBezTo>
                    <a:cubicBezTo>
                      <a:pt x="2419" y="1838"/>
                      <a:pt x="2459" y="1839"/>
                      <a:pt x="2498" y="1839"/>
                    </a:cubicBezTo>
                    <a:cubicBezTo>
                      <a:pt x="2696" y="1839"/>
                      <a:pt x="2871" y="1816"/>
                      <a:pt x="3031" y="1769"/>
                    </a:cubicBezTo>
                    <a:lnTo>
                      <a:pt x="3301" y="1915"/>
                    </a:lnTo>
                    <a:lnTo>
                      <a:pt x="3594" y="1791"/>
                    </a:lnTo>
                    <a:lnTo>
                      <a:pt x="3335" y="1645"/>
                    </a:lnTo>
                    <a:cubicBezTo>
                      <a:pt x="3526" y="1544"/>
                      <a:pt x="3605" y="1420"/>
                      <a:pt x="3571" y="1307"/>
                    </a:cubicBezTo>
                    <a:cubicBezTo>
                      <a:pt x="3549" y="1183"/>
                      <a:pt x="3413" y="1048"/>
                      <a:pt x="3166" y="913"/>
                    </a:cubicBezTo>
                    <a:cubicBezTo>
                      <a:pt x="3019" y="834"/>
                      <a:pt x="2873" y="766"/>
                      <a:pt x="2726" y="733"/>
                    </a:cubicBezTo>
                    <a:cubicBezTo>
                      <a:pt x="2580" y="687"/>
                      <a:pt x="2456" y="665"/>
                      <a:pt x="2343" y="665"/>
                    </a:cubicBezTo>
                    <a:cubicBezTo>
                      <a:pt x="2282" y="659"/>
                      <a:pt x="2205" y="657"/>
                      <a:pt x="2111" y="657"/>
                    </a:cubicBezTo>
                    <a:cubicBezTo>
                      <a:pt x="2017" y="657"/>
                      <a:pt x="1904" y="659"/>
                      <a:pt x="1769" y="665"/>
                    </a:cubicBezTo>
                    <a:cubicBezTo>
                      <a:pt x="1611" y="671"/>
                      <a:pt x="1482" y="673"/>
                      <a:pt x="1382" y="673"/>
                    </a:cubicBezTo>
                    <a:cubicBezTo>
                      <a:pt x="1282" y="673"/>
                      <a:pt x="1211" y="671"/>
                      <a:pt x="1172" y="665"/>
                    </a:cubicBezTo>
                    <a:cubicBezTo>
                      <a:pt x="1093" y="665"/>
                      <a:pt x="992" y="631"/>
                      <a:pt x="890" y="575"/>
                    </a:cubicBezTo>
                    <a:cubicBezTo>
                      <a:pt x="823" y="530"/>
                      <a:pt x="789" y="507"/>
                      <a:pt x="778" y="473"/>
                    </a:cubicBezTo>
                    <a:cubicBezTo>
                      <a:pt x="767" y="451"/>
                      <a:pt x="778" y="428"/>
                      <a:pt x="812" y="417"/>
                    </a:cubicBezTo>
                    <a:cubicBezTo>
                      <a:pt x="845" y="404"/>
                      <a:pt x="874" y="399"/>
                      <a:pt x="904" y="399"/>
                    </a:cubicBezTo>
                    <a:cubicBezTo>
                      <a:pt x="925" y="399"/>
                      <a:pt x="946" y="401"/>
                      <a:pt x="969" y="406"/>
                    </a:cubicBezTo>
                    <a:cubicBezTo>
                      <a:pt x="1014" y="417"/>
                      <a:pt x="1104" y="462"/>
                      <a:pt x="1217" y="530"/>
                    </a:cubicBezTo>
                    <a:lnTo>
                      <a:pt x="1330" y="586"/>
                    </a:lnTo>
                    <a:lnTo>
                      <a:pt x="1972" y="327"/>
                    </a:lnTo>
                    <a:cubicBezTo>
                      <a:pt x="1927" y="293"/>
                      <a:pt x="1882" y="271"/>
                      <a:pt x="1859" y="259"/>
                    </a:cubicBezTo>
                    <a:cubicBezTo>
                      <a:pt x="1656" y="147"/>
                      <a:pt x="1442" y="79"/>
                      <a:pt x="1240" y="57"/>
                    </a:cubicBezTo>
                    <a:cubicBezTo>
                      <a:pt x="1186" y="51"/>
                      <a:pt x="1132" y="48"/>
                      <a:pt x="1077" y="48"/>
                    </a:cubicBezTo>
                    <a:cubicBezTo>
                      <a:pt x="913" y="48"/>
                      <a:pt x="744" y="74"/>
                      <a:pt x="575" y="124"/>
                    </a:cubicBezTo>
                    <a:lnTo>
                      <a:pt x="36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33"/>
              <p:cNvSpPr/>
              <p:nvPr/>
            </p:nvSpPr>
            <p:spPr>
              <a:xfrm>
                <a:off x="3895535" y="1184687"/>
                <a:ext cx="125941" cy="66935"/>
              </a:xfrm>
              <a:custGeom>
                <a:avLst/>
                <a:gdLst/>
                <a:ahLst/>
                <a:cxnLst/>
                <a:rect l="l" t="t" r="r" b="b"/>
                <a:pathLst>
                  <a:path w="3605" h="1916" fill="none" extrusionOk="0">
                    <a:moveTo>
                      <a:pt x="1972" y="327"/>
                    </a:moveTo>
                    <a:lnTo>
                      <a:pt x="1330" y="586"/>
                    </a:lnTo>
                    <a:lnTo>
                      <a:pt x="1217" y="530"/>
                    </a:lnTo>
                    <a:cubicBezTo>
                      <a:pt x="1104" y="462"/>
                      <a:pt x="1014" y="417"/>
                      <a:pt x="969" y="406"/>
                    </a:cubicBezTo>
                    <a:cubicBezTo>
                      <a:pt x="913" y="395"/>
                      <a:pt x="868" y="395"/>
                      <a:pt x="812" y="417"/>
                    </a:cubicBezTo>
                    <a:cubicBezTo>
                      <a:pt x="778" y="428"/>
                      <a:pt x="767" y="451"/>
                      <a:pt x="778" y="473"/>
                    </a:cubicBezTo>
                    <a:cubicBezTo>
                      <a:pt x="789" y="507"/>
                      <a:pt x="823" y="530"/>
                      <a:pt x="890" y="575"/>
                    </a:cubicBezTo>
                    <a:cubicBezTo>
                      <a:pt x="992" y="631"/>
                      <a:pt x="1093" y="665"/>
                      <a:pt x="1172" y="665"/>
                    </a:cubicBezTo>
                    <a:cubicBezTo>
                      <a:pt x="1251" y="676"/>
                      <a:pt x="1454" y="676"/>
                      <a:pt x="1769" y="665"/>
                    </a:cubicBezTo>
                    <a:cubicBezTo>
                      <a:pt x="2039" y="654"/>
                      <a:pt x="2220" y="654"/>
                      <a:pt x="2343" y="665"/>
                    </a:cubicBezTo>
                    <a:cubicBezTo>
                      <a:pt x="2456" y="665"/>
                      <a:pt x="2580" y="687"/>
                      <a:pt x="2726" y="733"/>
                    </a:cubicBezTo>
                    <a:cubicBezTo>
                      <a:pt x="2873" y="766"/>
                      <a:pt x="3019" y="834"/>
                      <a:pt x="3166" y="913"/>
                    </a:cubicBezTo>
                    <a:cubicBezTo>
                      <a:pt x="3413" y="1048"/>
                      <a:pt x="3549" y="1183"/>
                      <a:pt x="3571" y="1307"/>
                    </a:cubicBezTo>
                    <a:cubicBezTo>
                      <a:pt x="3605" y="1420"/>
                      <a:pt x="3526" y="1544"/>
                      <a:pt x="3335" y="1645"/>
                    </a:cubicBezTo>
                    <a:lnTo>
                      <a:pt x="3594" y="1791"/>
                    </a:lnTo>
                    <a:lnTo>
                      <a:pt x="3301" y="1915"/>
                    </a:lnTo>
                    <a:lnTo>
                      <a:pt x="3031" y="1769"/>
                    </a:lnTo>
                    <a:cubicBezTo>
                      <a:pt x="2839" y="1825"/>
                      <a:pt x="2625" y="1848"/>
                      <a:pt x="2377" y="1836"/>
                    </a:cubicBezTo>
                    <a:cubicBezTo>
                      <a:pt x="2129" y="1814"/>
                      <a:pt x="1848" y="1724"/>
                      <a:pt x="1544" y="1555"/>
                    </a:cubicBezTo>
                    <a:lnTo>
                      <a:pt x="1409" y="1487"/>
                    </a:lnTo>
                    <a:lnTo>
                      <a:pt x="2051" y="1217"/>
                    </a:lnTo>
                    <a:lnTo>
                      <a:pt x="2220" y="1318"/>
                    </a:lnTo>
                    <a:cubicBezTo>
                      <a:pt x="2400" y="1420"/>
                      <a:pt x="2524" y="1476"/>
                      <a:pt x="2580" y="1498"/>
                    </a:cubicBezTo>
                    <a:cubicBezTo>
                      <a:pt x="2636" y="1510"/>
                      <a:pt x="2693" y="1510"/>
                      <a:pt x="2738" y="1487"/>
                    </a:cubicBezTo>
                    <a:cubicBezTo>
                      <a:pt x="2783" y="1476"/>
                      <a:pt x="2805" y="1453"/>
                      <a:pt x="2794" y="1431"/>
                    </a:cubicBezTo>
                    <a:cubicBezTo>
                      <a:pt x="2783" y="1397"/>
                      <a:pt x="2749" y="1375"/>
                      <a:pt x="2681" y="1341"/>
                    </a:cubicBezTo>
                    <a:cubicBezTo>
                      <a:pt x="2535" y="1251"/>
                      <a:pt x="2411" y="1194"/>
                      <a:pt x="2332" y="1172"/>
                    </a:cubicBezTo>
                    <a:cubicBezTo>
                      <a:pt x="2242" y="1138"/>
                      <a:pt x="2107" y="1127"/>
                      <a:pt x="1904" y="1138"/>
                    </a:cubicBezTo>
                    <a:cubicBezTo>
                      <a:pt x="1578" y="1138"/>
                      <a:pt x="1352" y="1149"/>
                      <a:pt x="1217" y="1138"/>
                    </a:cubicBezTo>
                    <a:cubicBezTo>
                      <a:pt x="1093" y="1138"/>
                      <a:pt x="947" y="1115"/>
                      <a:pt x="778" y="1070"/>
                    </a:cubicBezTo>
                    <a:cubicBezTo>
                      <a:pt x="620" y="1037"/>
                      <a:pt x="462" y="969"/>
                      <a:pt x="327" y="890"/>
                    </a:cubicBezTo>
                    <a:cubicBezTo>
                      <a:pt x="125" y="778"/>
                      <a:pt x="23" y="676"/>
                      <a:pt x="12" y="564"/>
                    </a:cubicBezTo>
                    <a:cubicBezTo>
                      <a:pt x="1" y="451"/>
                      <a:pt x="102" y="350"/>
                      <a:pt x="282" y="248"/>
                    </a:cubicBezTo>
                    <a:lnTo>
                      <a:pt x="68" y="124"/>
                    </a:lnTo>
                    <a:lnTo>
                      <a:pt x="361" y="0"/>
                    </a:lnTo>
                    <a:lnTo>
                      <a:pt x="575" y="124"/>
                    </a:lnTo>
                    <a:cubicBezTo>
                      <a:pt x="800" y="57"/>
                      <a:pt x="1026" y="34"/>
                      <a:pt x="1240" y="57"/>
                    </a:cubicBezTo>
                    <a:cubicBezTo>
                      <a:pt x="1442" y="79"/>
                      <a:pt x="1656" y="147"/>
                      <a:pt x="1859" y="259"/>
                    </a:cubicBezTo>
                    <a:cubicBezTo>
                      <a:pt x="1882" y="271"/>
                      <a:pt x="1927" y="293"/>
                      <a:pt x="1972" y="327"/>
                    </a:cubicBezTo>
                    <a:close/>
                  </a:path>
                </a:pathLst>
              </a:custGeom>
              <a:solidFill>
                <a:schemeClr val="dk2"/>
              </a:solidFill>
              <a:ln w="2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19" name="Google Shape;1119;p33"/>
            <p:cNvSpPr/>
            <p:nvPr/>
          </p:nvSpPr>
          <p:spPr>
            <a:xfrm>
              <a:off x="3794477" y="28759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33"/>
            <p:cNvSpPr/>
            <p:nvPr/>
          </p:nvSpPr>
          <p:spPr>
            <a:xfrm>
              <a:off x="3817289" y="28245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3"/>
            <p:cNvSpPr/>
            <p:nvPr/>
          </p:nvSpPr>
          <p:spPr>
            <a:xfrm>
              <a:off x="3838529" y="273792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33"/>
            <p:cNvSpPr/>
            <p:nvPr/>
          </p:nvSpPr>
          <p:spPr>
            <a:xfrm>
              <a:off x="3856660" y="261600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33"/>
            <p:cNvSpPr/>
            <p:nvPr/>
          </p:nvSpPr>
          <p:spPr>
            <a:xfrm>
              <a:off x="3873183" y="241548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3"/>
            <p:cNvSpPr/>
            <p:nvPr/>
          </p:nvSpPr>
          <p:spPr>
            <a:xfrm>
              <a:off x="3794477" y="224640"/>
              <a:ext cx="35" cy="35424"/>
            </a:xfrm>
            <a:custGeom>
              <a:avLst/>
              <a:gdLst/>
              <a:ahLst/>
              <a:cxnLst/>
              <a:rect l="l" t="t" r="r" b="b"/>
              <a:pathLst>
                <a:path w="1" h="1014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33"/>
            <p:cNvSpPr/>
            <p:nvPr/>
          </p:nvSpPr>
          <p:spPr>
            <a:xfrm>
              <a:off x="3817289" y="219504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33"/>
            <p:cNvSpPr/>
            <p:nvPr/>
          </p:nvSpPr>
          <p:spPr>
            <a:xfrm>
              <a:off x="3838529" y="21084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6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33"/>
            <p:cNvSpPr/>
            <p:nvPr/>
          </p:nvSpPr>
          <p:spPr>
            <a:xfrm>
              <a:off x="3856660" y="198649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33"/>
            <p:cNvSpPr/>
            <p:nvPr/>
          </p:nvSpPr>
          <p:spPr>
            <a:xfrm>
              <a:off x="3873183" y="178597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5"/>
                  </a:moveTo>
                  <a:lnTo>
                    <a:pt x="0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33"/>
            <p:cNvSpPr/>
            <p:nvPr/>
          </p:nvSpPr>
          <p:spPr>
            <a:xfrm>
              <a:off x="3794477" y="160885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4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33"/>
            <p:cNvSpPr/>
            <p:nvPr/>
          </p:nvSpPr>
          <p:spPr>
            <a:xfrm>
              <a:off x="3817289" y="155750"/>
              <a:ext cx="35" cy="35459"/>
            </a:xfrm>
            <a:custGeom>
              <a:avLst/>
              <a:gdLst/>
              <a:ahLst/>
              <a:cxnLst/>
              <a:rect l="l" t="t" r="r" b="b"/>
              <a:pathLst>
                <a:path w="1" h="1015" fill="none" extrusionOk="0">
                  <a:moveTo>
                    <a:pt x="1" y="1015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33"/>
            <p:cNvSpPr/>
            <p:nvPr/>
          </p:nvSpPr>
          <p:spPr>
            <a:xfrm>
              <a:off x="3838529" y="147121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1" y="1025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33"/>
            <p:cNvSpPr/>
            <p:nvPr/>
          </p:nvSpPr>
          <p:spPr>
            <a:xfrm>
              <a:off x="3856660" y="134895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33"/>
            <p:cNvSpPr/>
            <p:nvPr/>
          </p:nvSpPr>
          <p:spPr>
            <a:xfrm>
              <a:off x="3873183" y="114843"/>
              <a:ext cx="35" cy="35843"/>
            </a:xfrm>
            <a:custGeom>
              <a:avLst/>
              <a:gdLst/>
              <a:ahLst/>
              <a:cxnLst/>
              <a:rect l="l" t="t" r="r" b="b"/>
              <a:pathLst>
                <a:path w="1" h="1026" fill="none" extrusionOk="0">
                  <a:moveTo>
                    <a:pt x="0" y="1026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" name="Google Shape;1134;p33"/>
          <p:cNvGrpSpPr/>
          <p:nvPr/>
        </p:nvGrpSpPr>
        <p:grpSpPr>
          <a:xfrm>
            <a:off x="511753" y="2579144"/>
            <a:ext cx="1060745" cy="736755"/>
            <a:chOff x="-1693165" y="2708310"/>
            <a:chExt cx="597737" cy="415167"/>
          </a:xfrm>
        </p:grpSpPr>
        <p:sp>
          <p:nvSpPr>
            <p:cNvPr id="1135" name="Google Shape;1135;p33"/>
            <p:cNvSpPr/>
            <p:nvPr/>
          </p:nvSpPr>
          <p:spPr>
            <a:xfrm>
              <a:off x="-1692362" y="2734091"/>
              <a:ext cx="596131" cy="389386"/>
            </a:xfrm>
            <a:custGeom>
              <a:avLst/>
              <a:gdLst/>
              <a:ahLst/>
              <a:cxnLst/>
              <a:rect l="l" t="t" r="r" b="b"/>
              <a:pathLst>
                <a:path w="17064" h="11146" extrusionOk="0">
                  <a:moveTo>
                    <a:pt x="7475" y="1"/>
                  </a:moveTo>
                  <a:cubicBezTo>
                    <a:pt x="7366" y="1"/>
                    <a:pt x="7259" y="29"/>
                    <a:pt x="7164" y="85"/>
                  </a:cubicBezTo>
                  <a:lnTo>
                    <a:pt x="642" y="3881"/>
                  </a:lnTo>
                  <a:cubicBezTo>
                    <a:pt x="529" y="3948"/>
                    <a:pt x="496" y="4072"/>
                    <a:pt x="541" y="4174"/>
                  </a:cubicBezTo>
                  <a:cubicBezTo>
                    <a:pt x="496" y="4275"/>
                    <a:pt x="529" y="4410"/>
                    <a:pt x="642" y="4467"/>
                  </a:cubicBezTo>
                  <a:lnTo>
                    <a:pt x="935" y="4647"/>
                  </a:lnTo>
                  <a:lnTo>
                    <a:pt x="135" y="5109"/>
                  </a:lnTo>
                  <a:cubicBezTo>
                    <a:pt x="34" y="5176"/>
                    <a:pt x="0" y="5300"/>
                    <a:pt x="45" y="5401"/>
                  </a:cubicBezTo>
                  <a:cubicBezTo>
                    <a:pt x="0" y="5503"/>
                    <a:pt x="34" y="5638"/>
                    <a:pt x="135" y="5706"/>
                  </a:cubicBezTo>
                  <a:lnTo>
                    <a:pt x="9304" y="11044"/>
                  </a:lnTo>
                  <a:cubicBezTo>
                    <a:pt x="9416" y="11112"/>
                    <a:pt x="9546" y="11146"/>
                    <a:pt x="9675" y="11146"/>
                  </a:cubicBezTo>
                  <a:cubicBezTo>
                    <a:pt x="9805" y="11146"/>
                    <a:pt x="9934" y="11112"/>
                    <a:pt x="10047" y="11044"/>
                  </a:cubicBezTo>
                  <a:lnTo>
                    <a:pt x="16366" y="7339"/>
                  </a:lnTo>
                  <a:cubicBezTo>
                    <a:pt x="16512" y="7249"/>
                    <a:pt x="16557" y="7091"/>
                    <a:pt x="16523" y="6956"/>
                  </a:cubicBezTo>
                  <a:cubicBezTo>
                    <a:pt x="16557" y="6809"/>
                    <a:pt x="16512" y="6652"/>
                    <a:pt x="16366" y="6573"/>
                  </a:cubicBezTo>
                  <a:lnTo>
                    <a:pt x="16219" y="6483"/>
                  </a:lnTo>
                  <a:lnTo>
                    <a:pt x="16873" y="6111"/>
                  </a:lnTo>
                  <a:cubicBezTo>
                    <a:pt x="17008" y="6021"/>
                    <a:pt x="17064" y="5863"/>
                    <a:pt x="17019" y="5728"/>
                  </a:cubicBezTo>
                  <a:cubicBezTo>
                    <a:pt x="17064" y="5582"/>
                    <a:pt x="17008" y="5424"/>
                    <a:pt x="16873" y="5345"/>
                  </a:cubicBezTo>
                  <a:lnTo>
                    <a:pt x="16861" y="5345"/>
                  </a:lnTo>
                  <a:lnTo>
                    <a:pt x="7794" y="85"/>
                  </a:lnTo>
                  <a:cubicBezTo>
                    <a:pt x="7693" y="29"/>
                    <a:pt x="7583" y="1"/>
                    <a:pt x="7475" y="1"/>
                  </a:cubicBezTo>
                  <a:close/>
                </a:path>
              </a:pathLst>
            </a:custGeom>
            <a:solidFill>
              <a:srgbClr val="000000">
                <a:alpha val="126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33"/>
            <p:cNvSpPr/>
            <p:nvPr/>
          </p:nvSpPr>
          <p:spPr>
            <a:xfrm>
              <a:off x="-1693165" y="2758894"/>
              <a:ext cx="580410" cy="339813"/>
            </a:xfrm>
            <a:custGeom>
              <a:avLst/>
              <a:gdLst/>
              <a:ahLst/>
              <a:cxnLst/>
              <a:rect l="l" t="t" r="r" b="b"/>
              <a:pathLst>
                <a:path w="16614" h="9727" extrusionOk="0">
                  <a:moveTo>
                    <a:pt x="6999" y="0"/>
                  </a:moveTo>
                  <a:cubicBezTo>
                    <a:pt x="6891" y="0"/>
                    <a:pt x="6781" y="28"/>
                    <a:pt x="6680" y="85"/>
                  </a:cubicBezTo>
                  <a:lnTo>
                    <a:pt x="158" y="3881"/>
                  </a:lnTo>
                  <a:cubicBezTo>
                    <a:pt x="1" y="3971"/>
                    <a:pt x="1" y="4196"/>
                    <a:pt x="158" y="4286"/>
                  </a:cubicBezTo>
                  <a:lnTo>
                    <a:pt x="9327" y="9625"/>
                  </a:lnTo>
                  <a:cubicBezTo>
                    <a:pt x="9439" y="9692"/>
                    <a:pt x="9569" y="9726"/>
                    <a:pt x="9698" y="9726"/>
                  </a:cubicBezTo>
                  <a:cubicBezTo>
                    <a:pt x="9828" y="9726"/>
                    <a:pt x="9957" y="9692"/>
                    <a:pt x="10070" y="9625"/>
                  </a:cubicBezTo>
                  <a:lnTo>
                    <a:pt x="16389" y="5919"/>
                  </a:lnTo>
                  <a:cubicBezTo>
                    <a:pt x="16614" y="5795"/>
                    <a:pt x="16614" y="5469"/>
                    <a:pt x="16389" y="5345"/>
                  </a:cubicBezTo>
                  <a:lnTo>
                    <a:pt x="7310" y="85"/>
                  </a:lnTo>
                  <a:cubicBezTo>
                    <a:pt x="7215" y="28"/>
                    <a:pt x="7108" y="0"/>
                    <a:pt x="6999" y="0"/>
                  </a:cubicBezTo>
                  <a:close/>
                </a:path>
              </a:pathLst>
            </a:custGeom>
            <a:solidFill>
              <a:srgbClr val="4285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33"/>
            <p:cNvSpPr/>
            <p:nvPr/>
          </p:nvSpPr>
          <p:spPr>
            <a:xfrm>
              <a:off x="-1693165" y="2757916"/>
              <a:ext cx="580410" cy="341944"/>
            </a:xfrm>
            <a:custGeom>
              <a:avLst/>
              <a:gdLst/>
              <a:ahLst/>
              <a:cxnLst/>
              <a:rect l="l" t="t" r="r" b="b"/>
              <a:pathLst>
                <a:path w="16614" h="9788" fill="none" extrusionOk="0">
                  <a:moveTo>
                    <a:pt x="16389" y="5947"/>
                  </a:moveTo>
                  <a:lnTo>
                    <a:pt x="10070" y="9653"/>
                  </a:lnTo>
                  <a:cubicBezTo>
                    <a:pt x="9845" y="9788"/>
                    <a:pt x="9552" y="9788"/>
                    <a:pt x="9327" y="9653"/>
                  </a:cubicBezTo>
                  <a:lnTo>
                    <a:pt x="158" y="4314"/>
                  </a:lnTo>
                  <a:cubicBezTo>
                    <a:pt x="1" y="4224"/>
                    <a:pt x="1" y="3999"/>
                    <a:pt x="158" y="3909"/>
                  </a:cubicBezTo>
                  <a:lnTo>
                    <a:pt x="6680" y="113"/>
                  </a:lnTo>
                  <a:cubicBezTo>
                    <a:pt x="6882" y="0"/>
                    <a:pt x="7119" y="0"/>
                    <a:pt x="7310" y="113"/>
                  </a:cubicBezTo>
                  <a:lnTo>
                    <a:pt x="16389" y="5373"/>
                  </a:lnTo>
                  <a:cubicBezTo>
                    <a:pt x="16614" y="5497"/>
                    <a:pt x="16614" y="5823"/>
                    <a:pt x="16389" y="5947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33"/>
            <p:cNvSpPr/>
            <p:nvPr/>
          </p:nvSpPr>
          <p:spPr>
            <a:xfrm>
              <a:off x="-1693165" y="2752292"/>
              <a:ext cx="580410" cy="340092"/>
            </a:xfrm>
            <a:custGeom>
              <a:avLst/>
              <a:gdLst/>
              <a:ahLst/>
              <a:cxnLst/>
              <a:rect l="l" t="t" r="r" b="b"/>
              <a:pathLst>
                <a:path w="16614" h="9735" extrusionOk="0">
                  <a:moveTo>
                    <a:pt x="6999" y="1"/>
                  </a:moveTo>
                  <a:cubicBezTo>
                    <a:pt x="6891" y="1"/>
                    <a:pt x="6781" y="32"/>
                    <a:pt x="6680" y="94"/>
                  </a:cubicBezTo>
                  <a:lnTo>
                    <a:pt x="158" y="3889"/>
                  </a:lnTo>
                  <a:cubicBezTo>
                    <a:pt x="1" y="3979"/>
                    <a:pt x="1" y="4205"/>
                    <a:pt x="158" y="4295"/>
                  </a:cubicBezTo>
                  <a:lnTo>
                    <a:pt x="9327" y="9634"/>
                  </a:lnTo>
                  <a:cubicBezTo>
                    <a:pt x="9439" y="9701"/>
                    <a:pt x="9569" y="9735"/>
                    <a:pt x="9698" y="9735"/>
                  </a:cubicBezTo>
                  <a:cubicBezTo>
                    <a:pt x="9828" y="9735"/>
                    <a:pt x="9957" y="9701"/>
                    <a:pt x="10070" y="9634"/>
                  </a:cubicBezTo>
                  <a:lnTo>
                    <a:pt x="16389" y="5928"/>
                  </a:lnTo>
                  <a:cubicBezTo>
                    <a:pt x="16614" y="5804"/>
                    <a:pt x="16614" y="5477"/>
                    <a:pt x="16389" y="5354"/>
                  </a:cubicBezTo>
                  <a:lnTo>
                    <a:pt x="7310" y="94"/>
                  </a:lnTo>
                  <a:cubicBezTo>
                    <a:pt x="7215" y="32"/>
                    <a:pt x="7108" y="1"/>
                    <a:pt x="699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33"/>
            <p:cNvSpPr/>
            <p:nvPr/>
          </p:nvSpPr>
          <p:spPr>
            <a:xfrm>
              <a:off x="-1693165" y="2751209"/>
              <a:ext cx="580410" cy="342363"/>
            </a:xfrm>
            <a:custGeom>
              <a:avLst/>
              <a:gdLst/>
              <a:ahLst/>
              <a:cxnLst/>
              <a:rect l="l" t="t" r="r" b="b"/>
              <a:pathLst>
                <a:path w="16614" h="9800" fill="none" extrusionOk="0">
                  <a:moveTo>
                    <a:pt x="16389" y="5959"/>
                  </a:moveTo>
                  <a:lnTo>
                    <a:pt x="10070" y="9665"/>
                  </a:lnTo>
                  <a:cubicBezTo>
                    <a:pt x="9845" y="9800"/>
                    <a:pt x="9552" y="9800"/>
                    <a:pt x="9327" y="9665"/>
                  </a:cubicBezTo>
                  <a:lnTo>
                    <a:pt x="158" y="4326"/>
                  </a:lnTo>
                  <a:cubicBezTo>
                    <a:pt x="1" y="4236"/>
                    <a:pt x="1" y="4010"/>
                    <a:pt x="158" y="3920"/>
                  </a:cubicBezTo>
                  <a:lnTo>
                    <a:pt x="6680" y="125"/>
                  </a:lnTo>
                  <a:cubicBezTo>
                    <a:pt x="6882" y="1"/>
                    <a:pt x="7119" y="1"/>
                    <a:pt x="7310" y="125"/>
                  </a:cubicBezTo>
                  <a:lnTo>
                    <a:pt x="16389" y="5385"/>
                  </a:lnTo>
                  <a:cubicBezTo>
                    <a:pt x="16614" y="5508"/>
                    <a:pt x="16614" y="5835"/>
                    <a:pt x="16389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33"/>
            <p:cNvSpPr/>
            <p:nvPr/>
          </p:nvSpPr>
          <p:spPr>
            <a:xfrm>
              <a:off x="-1545989" y="2855871"/>
              <a:ext cx="251043" cy="146413"/>
            </a:xfrm>
            <a:custGeom>
              <a:avLst/>
              <a:gdLst/>
              <a:ahLst/>
              <a:cxnLst/>
              <a:rect l="l" t="t" r="r" b="b"/>
              <a:pathLst>
                <a:path w="7186" h="4191" fill="none" extrusionOk="0">
                  <a:moveTo>
                    <a:pt x="7186" y="4191"/>
                  </a:moveTo>
                  <a:lnTo>
                    <a:pt x="0" y="1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33"/>
            <p:cNvSpPr/>
            <p:nvPr/>
          </p:nvSpPr>
          <p:spPr>
            <a:xfrm>
              <a:off x="-1564888" y="2868482"/>
              <a:ext cx="251078" cy="146413"/>
            </a:xfrm>
            <a:custGeom>
              <a:avLst/>
              <a:gdLst/>
              <a:ahLst/>
              <a:cxnLst/>
              <a:rect l="l" t="t" r="r" b="b"/>
              <a:pathLst>
                <a:path w="7187" h="4191" fill="none" extrusionOk="0">
                  <a:moveTo>
                    <a:pt x="7186" y="4190"/>
                  </a:moveTo>
                  <a:lnTo>
                    <a:pt x="0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33"/>
            <p:cNvSpPr/>
            <p:nvPr/>
          </p:nvSpPr>
          <p:spPr>
            <a:xfrm>
              <a:off x="-1590460" y="2881442"/>
              <a:ext cx="251078" cy="146028"/>
            </a:xfrm>
            <a:custGeom>
              <a:avLst/>
              <a:gdLst/>
              <a:ahLst/>
              <a:cxnLst/>
              <a:rect l="l" t="t" r="r" b="b"/>
              <a:pathLst>
                <a:path w="7187" h="4180" fill="none" extrusionOk="0">
                  <a:moveTo>
                    <a:pt x="7186" y="4179"/>
                  </a:moveTo>
                  <a:lnTo>
                    <a:pt x="0" y="1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33"/>
            <p:cNvSpPr/>
            <p:nvPr/>
          </p:nvSpPr>
          <p:spPr>
            <a:xfrm>
              <a:off x="-1298133" y="2907014"/>
              <a:ext cx="118884" cy="70534"/>
            </a:xfrm>
            <a:custGeom>
              <a:avLst/>
              <a:gdLst/>
              <a:ahLst/>
              <a:cxnLst/>
              <a:rect l="l" t="t" r="r" b="b"/>
              <a:pathLst>
                <a:path w="3403" h="2019" extrusionOk="0">
                  <a:moveTo>
                    <a:pt x="1707" y="1"/>
                  </a:moveTo>
                  <a:cubicBezTo>
                    <a:pt x="1662" y="1"/>
                    <a:pt x="1617" y="12"/>
                    <a:pt x="1578" y="35"/>
                  </a:cubicBezTo>
                  <a:lnTo>
                    <a:pt x="57" y="925"/>
                  </a:lnTo>
                  <a:cubicBezTo>
                    <a:pt x="1" y="958"/>
                    <a:pt x="1" y="1048"/>
                    <a:pt x="57" y="1082"/>
                  </a:cubicBezTo>
                  <a:lnTo>
                    <a:pt x="1555" y="1983"/>
                  </a:lnTo>
                  <a:cubicBezTo>
                    <a:pt x="1591" y="2007"/>
                    <a:pt x="1637" y="2019"/>
                    <a:pt x="1684" y="2019"/>
                  </a:cubicBezTo>
                  <a:cubicBezTo>
                    <a:pt x="1725" y="2019"/>
                    <a:pt x="1766" y="2010"/>
                    <a:pt x="1803" y="1995"/>
                  </a:cubicBezTo>
                  <a:lnTo>
                    <a:pt x="3312" y="1127"/>
                  </a:lnTo>
                  <a:cubicBezTo>
                    <a:pt x="3402" y="1082"/>
                    <a:pt x="3402" y="947"/>
                    <a:pt x="3312" y="902"/>
                  </a:cubicBezTo>
                  <a:lnTo>
                    <a:pt x="1837" y="35"/>
                  </a:lnTo>
                  <a:cubicBezTo>
                    <a:pt x="1797" y="12"/>
                    <a:pt x="1752" y="1"/>
                    <a:pt x="17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33"/>
            <p:cNvSpPr/>
            <p:nvPr/>
          </p:nvSpPr>
          <p:spPr>
            <a:xfrm>
              <a:off x="-1298133" y="2906630"/>
              <a:ext cx="118884" cy="71267"/>
            </a:xfrm>
            <a:custGeom>
              <a:avLst/>
              <a:gdLst/>
              <a:ahLst/>
              <a:cxnLst/>
              <a:rect l="l" t="t" r="r" b="b"/>
              <a:pathLst>
                <a:path w="3403" h="2040" fill="none" extrusionOk="0">
                  <a:moveTo>
                    <a:pt x="3312" y="1138"/>
                  </a:moveTo>
                  <a:lnTo>
                    <a:pt x="1803" y="2006"/>
                  </a:lnTo>
                  <a:cubicBezTo>
                    <a:pt x="1724" y="2039"/>
                    <a:pt x="1623" y="2039"/>
                    <a:pt x="1555" y="1994"/>
                  </a:cubicBezTo>
                  <a:lnTo>
                    <a:pt x="57" y="1093"/>
                  </a:lnTo>
                  <a:cubicBezTo>
                    <a:pt x="1" y="1059"/>
                    <a:pt x="1" y="969"/>
                    <a:pt x="57" y="936"/>
                  </a:cubicBezTo>
                  <a:lnTo>
                    <a:pt x="1578" y="46"/>
                  </a:lnTo>
                  <a:cubicBezTo>
                    <a:pt x="1657" y="1"/>
                    <a:pt x="1758" y="1"/>
                    <a:pt x="1837" y="46"/>
                  </a:cubicBezTo>
                  <a:lnTo>
                    <a:pt x="3312" y="913"/>
                  </a:lnTo>
                  <a:cubicBezTo>
                    <a:pt x="3402" y="958"/>
                    <a:pt x="3402" y="1093"/>
                    <a:pt x="3312" y="113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33"/>
            <p:cNvSpPr/>
            <p:nvPr/>
          </p:nvSpPr>
          <p:spPr>
            <a:xfrm>
              <a:off x="-1252091" y="2914490"/>
              <a:ext cx="62219" cy="36647"/>
            </a:xfrm>
            <a:custGeom>
              <a:avLst/>
              <a:gdLst/>
              <a:ahLst/>
              <a:cxnLst/>
              <a:rect l="l" t="t" r="r" b="b"/>
              <a:pathLst>
                <a:path w="1781" h="1049" fill="none" extrusionOk="0">
                  <a:moveTo>
                    <a:pt x="1780" y="1048"/>
                  </a:moveTo>
                  <a:lnTo>
                    <a:pt x="1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33"/>
            <p:cNvSpPr/>
            <p:nvPr/>
          </p:nvSpPr>
          <p:spPr>
            <a:xfrm>
              <a:off x="-1284334" y="2932201"/>
              <a:ext cx="62184" cy="36647"/>
            </a:xfrm>
            <a:custGeom>
              <a:avLst/>
              <a:gdLst/>
              <a:ahLst/>
              <a:cxnLst/>
              <a:rect l="l" t="t" r="r" b="b"/>
              <a:pathLst>
                <a:path w="1780" h="1049" fill="none" extrusionOk="0">
                  <a:moveTo>
                    <a:pt x="1780" y="1048"/>
                  </a:moveTo>
                  <a:lnTo>
                    <a:pt x="0" y="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33"/>
            <p:cNvSpPr/>
            <p:nvPr/>
          </p:nvSpPr>
          <p:spPr>
            <a:xfrm>
              <a:off x="-1252475" y="2933005"/>
              <a:ext cx="62219" cy="37800"/>
            </a:xfrm>
            <a:custGeom>
              <a:avLst/>
              <a:gdLst/>
              <a:ahLst/>
              <a:cxnLst/>
              <a:rect l="l" t="t" r="r" b="b"/>
              <a:pathLst>
                <a:path w="1781" h="1082" fill="none" extrusionOk="0">
                  <a:moveTo>
                    <a:pt x="1780" y="0"/>
                  </a:moveTo>
                  <a:lnTo>
                    <a:pt x="0" y="1082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33"/>
            <p:cNvSpPr/>
            <p:nvPr/>
          </p:nvSpPr>
          <p:spPr>
            <a:xfrm>
              <a:off x="-1247374" y="2935345"/>
              <a:ext cx="31127" cy="18935"/>
            </a:xfrm>
            <a:custGeom>
              <a:avLst/>
              <a:gdLst/>
              <a:ahLst/>
              <a:cxnLst/>
              <a:rect l="l" t="t" r="r" b="b"/>
              <a:pathLst>
                <a:path w="891" h="542" fill="none" extrusionOk="0">
                  <a:moveTo>
                    <a:pt x="891" y="1"/>
                  </a:moveTo>
                  <a:lnTo>
                    <a:pt x="1" y="542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33"/>
            <p:cNvSpPr/>
            <p:nvPr/>
          </p:nvSpPr>
          <p:spPr>
            <a:xfrm>
              <a:off x="-1261138" y="2926298"/>
              <a:ext cx="30743" cy="18550"/>
            </a:xfrm>
            <a:custGeom>
              <a:avLst/>
              <a:gdLst/>
              <a:ahLst/>
              <a:cxnLst/>
              <a:rect l="l" t="t" r="r" b="b"/>
              <a:pathLst>
                <a:path w="880" h="531" fill="none" extrusionOk="0">
                  <a:moveTo>
                    <a:pt x="879" y="1"/>
                  </a:moveTo>
                  <a:lnTo>
                    <a:pt x="1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33"/>
            <p:cNvSpPr/>
            <p:nvPr/>
          </p:nvSpPr>
          <p:spPr>
            <a:xfrm>
              <a:off x="-1290238" y="2911765"/>
              <a:ext cx="61416" cy="36996"/>
            </a:xfrm>
            <a:custGeom>
              <a:avLst/>
              <a:gdLst/>
              <a:ahLst/>
              <a:cxnLst/>
              <a:rect l="l" t="t" r="r" b="b"/>
              <a:pathLst>
                <a:path w="1758" h="1059" fill="none" extrusionOk="0">
                  <a:moveTo>
                    <a:pt x="1757" y="0"/>
                  </a:moveTo>
                  <a:cubicBezTo>
                    <a:pt x="1746" y="23"/>
                    <a:pt x="0" y="1059"/>
                    <a:pt x="0" y="1059"/>
                  </a:cubicBez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33"/>
            <p:cNvSpPr/>
            <p:nvPr/>
          </p:nvSpPr>
          <p:spPr>
            <a:xfrm>
              <a:off x="-1675454" y="2715716"/>
              <a:ext cx="580026" cy="340092"/>
            </a:xfrm>
            <a:custGeom>
              <a:avLst/>
              <a:gdLst/>
              <a:ahLst/>
              <a:cxnLst/>
              <a:rect l="l" t="t" r="r" b="b"/>
              <a:pathLst>
                <a:path w="16603" h="9735" extrusionOk="0">
                  <a:moveTo>
                    <a:pt x="6991" y="0"/>
                  </a:moveTo>
                  <a:cubicBezTo>
                    <a:pt x="6882" y="0"/>
                    <a:pt x="6775" y="31"/>
                    <a:pt x="6680" y="93"/>
                  </a:cubicBezTo>
                  <a:lnTo>
                    <a:pt x="158" y="3889"/>
                  </a:lnTo>
                  <a:cubicBezTo>
                    <a:pt x="0" y="3979"/>
                    <a:pt x="0" y="4204"/>
                    <a:pt x="158" y="4294"/>
                  </a:cubicBezTo>
                  <a:lnTo>
                    <a:pt x="9315" y="9633"/>
                  </a:lnTo>
                  <a:cubicBezTo>
                    <a:pt x="9433" y="9701"/>
                    <a:pt x="9563" y="9734"/>
                    <a:pt x="9691" y="9734"/>
                  </a:cubicBezTo>
                  <a:cubicBezTo>
                    <a:pt x="9819" y="9734"/>
                    <a:pt x="9946" y="9701"/>
                    <a:pt x="10059" y="9633"/>
                  </a:cubicBezTo>
                  <a:lnTo>
                    <a:pt x="16377" y="5927"/>
                  </a:lnTo>
                  <a:cubicBezTo>
                    <a:pt x="16603" y="5804"/>
                    <a:pt x="16603" y="5477"/>
                    <a:pt x="16377" y="5353"/>
                  </a:cubicBezTo>
                  <a:lnTo>
                    <a:pt x="7310" y="93"/>
                  </a:lnTo>
                  <a:cubicBezTo>
                    <a:pt x="7209" y="31"/>
                    <a:pt x="7099" y="0"/>
                    <a:pt x="69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33"/>
            <p:cNvSpPr/>
            <p:nvPr/>
          </p:nvSpPr>
          <p:spPr>
            <a:xfrm>
              <a:off x="-1675454" y="2714633"/>
              <a:ext cx="580026" cy="342363"/>
            </a:xfrm>
            <a:custGeom>
              <a:avLst/>
              <a:gdLst/>
              <a:ahLst/>
              <a:cxnLst/>
              <a:rect l="l" t="t" r="r" b="b"/>
              <a:pathLst>
                <a:path w="16603" h="9800" fill="none" extrusionOk="0">
                  <a:moveTo>
                    <a:pt x="16377" y="5958"/>
                  </a:moveTo>
                  <a:lnTo>
                    <a:pt x="10059" y="9664"/>
                  </a:lnTo>
                  <a:cubicBezTo>
                    <a:pt x="9833" y="9799"/>
                    <a:pt x="9552" y="9799"/>
                    <a:pt x="9315" y="9664"/>
                  </a:cubicBezTo>
                  <a:lnTo>
                    <a:pt x="158" y="4325"/>
                  </a:lnTo>
                  <a:cubicBezTo>
                    <a:pt x="0" y="4235"/>
                    <a:pt x="0" y="4010"/>
                    <a:pt x="158" y="3920"/>
                  </a:cubicBezTo>
                  <a:lnTo>
                    <a:pt x="6680" y="124"/>
                  </a:lnTo>
                  <a:cubicBezTo>
                    <a:pt x="6871" y="0"/>
                    <a:pt x="7108" y="0"/>
                    <a:pt x="7310" y="124"/>
                  </a:cubicBezTo>
                  <a:lnTo>
                    <a:pt x="16377" y="5384"/>
                  </a:lnTo>
                  <a:cubicBezTo>
                    <a:pt x="16603" y="5508"/>
                    <a:pt x="16603" y="5835"/>
                    <a:pt x="16377" y="5958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33"/>
            <p:cNvSpPr/>
            <p:nvPr/>
          </p:nvSpPr>
          <p:spPr>
            <a:xfrm>
              <a:off x="-1675454" y="2709323"/>
              <a:ext cx="580026" cy="340197"/>
            </a:xfrm>
            <a:custGeom>
              <a:avLst/>
              <a:gdLst/>
              <a:ahLst/>
              <a:cxnLst/>
              <a:rect l="l" t="t" r="r" b="b"/>
              <a:pathLst>
                <a:path w="16603" h="9738" extrusionOk="0">
                  <a:moveTo>
                    <a:pt x="6991" y="0"/>
                  </a:moveTo>
                  <a:cubicBezTo>
                    <a:pt x="6882" y="0"/>
                    <a:pt x="6775" y="28"/>
                    <a:pt x="6680" y="85"/>
                  </a:cubicBezTo>
                  <a:lnTo>
                    <a:pt x="158" y="3880"/>
                  </a:lnTo>
                  <a:cubicBezTo>
                    <a:pt x="0" y="3982"/>
                    <a:pt x="0" y="4207"/>
                    <a:pt x="158" y="4297"/>
                  </a:cubicBezTo>
                  <a:lnTo>
                    <a:pt x="9315" y="9636"/>
                  </a:lnTo>
                  <a:cubicBezTo>
                    <a:pt x="9433" y="9703"/>
                    <a:pt x="9563" y="9737"/>
                    <a:pt x="9691" y="9737"/>
                  </a:cubicBezTo>
                  <a:cubicBezTo>
                    <a:pt x="9819" y="9737"/>
                    <a:pt x="9946" y="9703"/>
                    <a:pt x="10059" y="9636"/>
                  </a:cubicBezTo>
                  <a:lnTo>
                    <a:pt x="16377" y="5930"/>
                  </a:lnTo>
                  <a:cubicBezTo>
                    <a:pt x="16603" y="5795"/>
                    <a:pt x="16603" y="5480"/>
                    <a:pt x="16377" y="5345"/>
                  </a:cubicBezTo>
                  <a:lnTo>
                    <a:pt x="7310" y="85"/>
                  </a:lnTo>
                  <a:cubicBezTo>
                    <a:pt x="7209" y="28"/>
                    <a:pt x="7099" y="0"/>
                    <a:pt x="69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33"/>
            <p:cNvSpPr/>
            <p:nvPr/>
          </p:nvSpPr>
          <p:spPr>
            <a:xfrm>
              <a:off x="-1675454" y="2708310"/>
              <a:ext cx="580026" cy="342398"/>
            </a:xfrm>
            <a:custGeom>
              <a:avLst/>
              <a:gdLst/>
              <a:ahLst/>
              <a:cxnLst/>
              <a:rect l="l" t="t" r="r" b="b"/>
              <a:pathLst>
                <a:path w="16603" h="9801" fill="none" extrusionOk="0">
                  <a:moveTo>
                    <a:pt x="16377" y="5959"/>
                  </a:moveTo>
                  <a:lnTo>
                    <a:pt x="10059" y="9665"/>
                  </a:lnTo>
                  <a:cubicBezTo>
                    <a:pt x="9833" y="9800"/>
                    <a:pt x="9552" y="9800"/>
                    <a:pt x="9315" y="9665"/>
                  </a:cubicBezTo>
                  <a:lnTo>
                    <a:pt x="158" y="4326"/>
                  </a:lnTo>
                  <a:cubicBezTo>
                    <a:pt x="0" y="4236"/>
                    <a:pt x="0" y="4011"/>
                    <a:pt x="158" y="3909"/>
                  </a:cubicBezTo>
                  <a:lnTo>
                    <a:pt x="6680" y="114"/>
                  </a:lnTo>
                  <a:cubicBezTo>
                    <a:pt x="6871" y="1"/>
                    <a:pt x="7108" y="1"/>
                    <a:pt x="7310" y="114"/>
                  </a:cubicBezTo>
                  <a:lnTo>
                    <a:pt x="16377" y="5374"/>
                  </a:lnTo>
                  <a:cubicBezTo>
                    <a:pt x="16603" y="5509"/>
                    <a:pt x="16603" y="5824"/>
                    <a:pt x="16377" y="595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33"/>
            <p:cNvSpPr/>
            <p:nvPr/>
          </p:nvSpPr>
          <p:spPr>
            <a:xfrm>
              <a:off x="-1528312" y="2813007"/>
              <a:ext cx="251078" cy="146378"/>
            </a:xfrm>
            <a:custGeom>
              <a:avLst/>
              <a:gdLst/>
              <a:ahLst/>
              <a:cxnLst/>
              <a:rect l="l" t="t" r="r" b="b"/>
              <a:pathLst>
                <a:path w="7187" h="4190" fill="none" extrusionOk="0">
                  <a:moveTo>
                    <a:pt x="7187" y="4190"/>
                  </a:moveTo>
                  <a:lnTo>
                    <a:pt x="1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33"/>
            <p:cNvSpPr/>
            <p:nvPr/>
          </p:nvSpPr>
          <p:spPr>
            <a:xfrm>
              <a:off x="-1547596" y="2825583"/>
              <a:ext cx="251078" cy="146413"/>
            </a:xfrm>
            <a:custGeom>
              <a:avLst/>
              <a:gdLst/>
              <a:ahLst/>
              <a:cxnLst/>
              <a:rect l="l" t="t" r="r" b="b"/>
              <a:pathLst>
                <a:path w="7187" h="4191" fill="none" extrusionOk="0">
                  <a:moveTo>
                    <a:pt x="7187" y="4190"/>
                  </a:moveTo>
                  <a:lnTo>
                    <a:pt x="1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33"/>
            <p:cNvSpPr/>
            <p:nvPr/>
          </p:nvSpPr>
          <p:spPr>
            <a:xfrm>
              <a:off x="-1572748" y="2838579"/>
              <a:ext cx="251078" cy="145993"/>
            </a:xfrm>
            <a:custGeom>
              <a:avLst/>
              <a:gdLst/>
              <a:ahLst/>
              <a:cxnLst/>
              <a:rect l="l" t="t" r="r" b="b"/>
              <a:pathLst>
                <a:path w="7187" h="4179" fill="none" extrusionOk="0">
                  <a:moveTo>
                    <a:pt x="7186" y="4179"/>
                  </a:moveTo>
                  <a:lnTo>
                    <a:pt x="0" y="0"/>
                  </a:lnTo>
                </a:path>
              </a:pathLst>
            </a:custGeom>
            <a:noFill/>
            <a:ln w="2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33"/>
            <p:cNvSpPr/>
            <p:nvPr/>
          </p:nvSpPr>
          <p:spPr>
            <a:xfrm>
              <a:off x="-1280806" y="2864150"/>
              <a:ext cx="119268" cy="70499"/>
            </a:xfrm>
            <a:custGeom>
              <a:avLst/>
              <a:gdLst/>
              <a:ahLst/>
              <a:cxnLst/>
              <a:rect l="l" t="t" r="r" b="b"/>
              <a:pathLst>
                <a:path w="3414" h="2018" extrusionOk="0">
                  <a:moveTo>
                    <a:pt x="1707" y="0"/>
                  </a:moveTo>
                  <a:cubicBezTo>
                    <a:pt x="1662" y="0"/>
                    <a:pt x="1617" y="11"/>
                    <a:pt x="1577" y="34"/>
                  </a:cubicBezTo>
                  <a:lnTo>
                    <a:pt x="68" y="924"/>
                  </a:lnTo>
                  <a:cubicBezTo>
                    <a:pt x="0" y="958"/>
                    <a:pt x="0" y="1048"/>
                    <a:pt x="68" y="1082"/>
                  </a:cubicBezTo>
                  <a:lnTo>
                    <a:pt x="1555" y="1983"/>
                  </a:lnTo>
                  <a:cubicBezTo>
                    <a:pt x="1597" y="2007"/>
                    <a:pt x="1643" y="2018"/>
                    <a:pt x="1688" y="2018"/>
                  </a:cubicBezTo>
                  <a:cubicBezTo>
                    <a:pt x="1727" y="2018"/>
                    <a:pt x="1766" y="2010"/>
                    <a:pt x="1803" y="1994"/>
                  </a:cubicBezTo>
                  <a:lnTo>
                    <a:pt x="3323" y="1127"/>
                  </a:lnTo>
                  <a:lnTo>
                    <a:pt x="3312" y="1127"/>
                  </a:lnTo>
                  <a:cubicBezTo>
                    <a:pt x="3402" y="1082"/>
                    <a:pt x="3413" y="946"/>
                    <a:pt x="3323" y="901"/>
                  </a:cubicBezTo>
                  <a:lnTo>
                    <a:pt x="1836" y="34"/>
                  </a:lnTo>
                  <a:cubicBezTo>
                    <a:pt x="1797" y="11"/>
                    <a:pt x="1752" y="0"/>
                    <a:pt x="17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33"/>
            <p:cNvSpPr/>
            <p:nvPr/>
          </p:nvSpPr>
          <p:spPr>
            <a:xfrm>
              <a:off x="-1280806" y="2863731"/>
              <a:ext cx="119268" cy="71267"/>
            </a:xfrm>
            <a:custGeom>
              <a:avLst/>
              <a:gdLst/>
              <a:ahLst/>
              <a:cxnLst/>
              <a:rect l="l" t="t" r="r" b="b"/>
              <a:pathLst>
                <a:path w="3414" h="2040" fill="none" extrusionOk="0">
                  <a:moveTo>
                    <a:pt x="3323" y="1139"/>
                  </a:moveTo>
                  <a:lnTo>
                    <a:pt x="1803" y="2006"/>
                  </a:lnTo>
                  <a:cubicBezTo>
                    <a:pt x="1724" y="2040"/>
                    <a:pt x="1634" y="2040"/>
                    <a:pt x="1555" y="1995"/>
                  </a:cubicBezTo>
                  <a:lnTo>
                    <a:pt x="68" y="1094"/>
                  </a:lnTo>
                  <a:cubicBezTo>
                    <a:pt x="0" y="1060"/>
                    <a:pt x="0" y="970"/>
                    <a:pt x="68" y="936"/>
                  </a:cubicBezTo>
                  <a:lnTo>
                    <a:pt x="1577" y="46"/>
                  </a:lnTo>
                  <a:cubicBezTo>
                    <a:pt x="1656" y="1"/>
                    <a:pt x="1758" y="1"/>
                    <a:pt x="1836" y="46"/>
                  </a:cubicBezTo>
                  <a:lnTo>
                    <a:pt x="3323" y="913"/>
                  </a:lnTo>
                  <a:cubicBezTo>
                    <a:pt x="3413" y="958"/>
                    <a:pt x="3402" y="1094"/>
                    <a:pt x="3312" y="1139"/>
                  </a:cubicBezTo>
                  <a:close/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33"/>
            <p:cNvSpPr/>
            <p:nvPr/>
          </p:nvSpPr>
          <p:spPr>
            <a:xfrm>
              <a:off x="-1234379" y="2871626"/>
              <a:ext cx="61800" cy="36612"/>
            </a:xfrm>
            <a:custGeom>
              <a:avLst/>
              <a:gdLst/>
              <a:ahLst/>
              <a:cxnLst/>
              <a:rect l="l" t="t" r="r" b="b"/>
              <a:pathLst>
                <a:path w="1769" h="1048" fill="none" extrusionOk="0">
                  <a:moveTo>
                    <a:pt x="1769" y="1048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33"/>
            <p:cNvSpPr/>
            <p:nvPr/>
          </p:nvSpPr>
          <p:spPr>
            <a:xfrm>
              <a:off x="-1266658" y="2889338"/>
              <a:ext cx="61835" cy="36612"/>
            </a:xfrm>
            <a:custGeom>
              <a:avLst/>
              <a:gdLst/>
              <a:ahLst/>
              <a:cxnLst/>
              <a:rect l="l" t="t" r="r" b="b"/>
              <a:pathLst>
                <a:path w="1770" h="1048" fill="none" extrusionOk="0">
                  <a:moveTo>
                    <a:pt x="1769" y="1048"/>
                  </a:moveTo>
                  <a:lnTo>
                    <a:pt x="1" y="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33"/>
            <p:cNvSpPr/>
            <p:nvPr/>
          </p:nvSpPr>
          <p:spPr>
            <a:xfrm>
              <a:off x="-1235148" y="2890106"/>
              <a:ext cx="62569" cy="37415"/>
            </a:xfrm>
            <a:custGeom>
              <a:avLst/>
              <a:gdLst/>
              <a:ahLst/>
              <a:cxnLst/>
              <a:rect l="l" t="t" r="r" b="b"/>
              <a:pathLst>
                <a:path w="1791" h="1071" fill="none" extrusionOk="0">
                  <a:moveTo>
                    <a:pt x="1791" y="1"/>
                  </a:moveTo>
                  <a:lnTo>
                    <a:pt x="0" y="1071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33"/>
            <p:cNvSpPr/>
            <p:nvPr/>
          </p:nvSpPr>
          <p:spPr>
            <a:xfrm>
              <a:off x="-1229663" y="2892482"/>
              <a:ext cx="30743" cy="18516"/>
            </a:xfrm>
            <a:custGeom>
              <a:avLst/>
              <a:gdLst/>
              <a:ahLst/>
              <a:cxnLst/>
              <a:rect l="l" t="t" r="r" b="b"/>
              <a:pathLst>
                <a:path w="880" h="530" fill="none" extrusionOk="0">
                  <a:moveTo>
                    <a:pt x="879" y="0"/>
                  </a:moveTo>
                  <a:lnTo>
                    <a:pt x="1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3"/>
            <p:cNvSpPr/>
            <p:nvPr/>
          </p:nvSpPr>
          <p:spPr>
            <a:xfrm>
              <a:off x="-1243811" y="2883434"/>
              <a:ext cx="30708" cy="18516"/>
            </a:xfrm>
            <a:custGeom>
              <a:avLst/>
              <a:gdLst/>
              <a:ahLst/>
              <a:cxnLst/>
              <a:rect l="l" t="t" r="r" b="b"/>
              <a:pathLst>
                <a:path w="879" h="530" fill="none" extrusionOk="0">
                  <a:moveTo>
                    <a:pt x="879" y="0"/>
                  </a:moveTo>
                  <a:lnTo>
                    <a:pt x="0" y="530"/>
                  </a:lnTo>
                </a:path>
              </a:pathLst>
            </a:custGeom>
            <a:noFill/>
            <a:ln w="2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62973908"/>
      </p:ext>
    </p:extLst>
  </p:cSld>
  <p:clrMapOvr>
    <a:masterClrMapping/>
  </p:clrMapOvr>
  <p:transition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2" name="Google Shape;1592;p4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Handling Outliers</a:t>
            </a:r>
            <a:endParaRPr dirty="0"/>
          </a:p>
        </p:txBody>
      </p:sp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430423A8-0138-B8FA-057A-E8D133414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0040" y="1352547"/>
            <a:ext cx="3657607" cy="2743206"/>
          </a:xfrm>
          <a:prstGeom prst="rect">
            <a:avLst/>
          </a:prstGeom>
        </p:spPr>
      </p:pic>
      <p:sp>
        <p:nvSpPr>
          <p:cNvPr id="6" name="Google Shape;1286;p38">
            <a:extLst>
              <a:ext uri="{FF2B5EF4-FFF2-40B4-BE49-F238E27FC236}">
                <a16:creationId xmlns:a16="http://schemas.microsoft.com/office/drawing/2014/main" id="{B6DD3529-9D56-668F-743C-22C18043625E}"/>
              </a:ext>
            </a:extLst>
          </p:cNvPr>
          <p:cNvSpPr txBox="1">
            <a:spLocks/>
          </p:cNvSpPr>
          <p:nvPr/>
        </p:nvSpPr>
        <p:spPr>
          <a:xfrm>
            <a:off x="1027805" y="4177615"/>
            <a:ext cx="3525062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600" dirty="0">
                <a:solidFill>
                  <a:srgbClr val="3C4043"/>
                </a:solidFill>
                <a:latin typeface="Inter"/>
              </a:rPr>
              <a:t>Data length before imputation is: 45211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2C53AA-38DA-A803-92F6-5FC64E65BF54}"/>
              </a:ext>
            </a:extLst>
          </p:cNvPr>
          <p:cNvSpPr txBox="1"/>
          <p:nvPr/>
        </p:nvSpPr>
        <p:spPr>
          <a:xfrm>
            <a:off x="5043620" y="4294688"/>
            <a:ext cx="346891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C4043"/>
                </a:solidFill>
                <a:latin typeface="Inter"/>
              </a:rPr>
              <a:t>Data length after imputation is: 28193</a:t>
            </a:r>
            <a:endParaRPr lang="en-US" sz="1600" dirty="0"/>
          </a:p>
        </p:txBody>
      </p:sp>
      <p:pic>
        <p:nvPicPr>
          <p:cNvPr id="10" name="Picture 9" descr="A diagram of a diagram&#10;&#10;Description automatically generated">
            <a:extLst>
              <a:ext uri="{FF2B5EF4-FFF2-40B4-BE49-F238E27FC236}">
                <a16:creationId xmlns:a16="http://schemas.microsoft.com/office/drawing/2014/main" id="{246DFAB4-D1BF-0DD9-3346-AB471FA87A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520" y="1352547"/>
            <a:ext cx="3657607" cy="2743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633516"/>
      </p:ext>
    </p:extLst>
  </p:cSld>
  <p:clrMapOvr>
    <a:masterClrMapping/>
  </p:clrMapOvr>
  <p:transition>
    <p:wipe/>
  </p:transition>
</p:sld>
</file>

<file path=ppt/theme/theme1.xml><?xml version="1.0" encoding="utf-8"?>
<a:theme xmlns:a="http://schemas.openxmlformats.org/drawingml/2006/main" name="Financial Market Meeting by Slidesgo">
  <a:themeElements>
    <a:clrScheme name="Simple Light">
      <a:dk1>
        <a:srgbClr val="000000"/>
      </a:dk1>
      <a:lt1>
        <a:srgbClr val="FFFFFF"/>
      </a:lt1>
      <a:dk2>
        <a:srgbClr val="4285F7"/>
      </a:dk2>
      <a:lt2>
        <a:srgbClr val="EDEDED"/>
      </a:lt2>
      <a:accent1>
        <a:srgbClr val="9E9E9E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</TotalTime>
  <Words>550</Words>
  <Application>Microsoft Office PowerPoint</Application>
  <PresentationFormat>On-screen Show (16:9)</PresentationFormat>
  <Paragraphs>145</Paragraphs>
  <Slides>22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Inter</vt:lpstr>
      <vt:lpstr>Poppins Medium</vt:lpstr>
      <vt:lpstr>Source Sans Pro</vt:lpstr>
      <vt:lpstr>Anaheim</vt:lpstr>
      <vt:lpstr>Poppins</vt:lpstr>
      <vt:lpstr>Arial</vt:lpstr>
      <vt:lpstr>Financial Market Meeting by Slidesgo</vt:lpstr>
      <vt:lpstr>Predictive Analytics</vt:lpstr>
      <vt:lpstr>Table of contents</vt:lpstr>
      <vt:lpstr>Dataset Introduction</vt:lpstr>
      <vt:lpstr>Intro</vt:lpstr>
      <vt:lpstr>PowerPoint Presentation</vt:lpstr>
      <vt:lpstr>Detailed Column Descriptions</vt:lpstr>
      <vt:lpstr>PowerPoint Presentation</vt:lpstr>
      <vt:lpstr>Explore Data Analysis</vt:lpstr>
      <vt:lpstr>Handling Outliers</vt:lpstr>
      <vt:lpstr>Quantitative Variables</vt:lpstr>
      <vt:lpstr>Classification Variables</vt:lpstr>
      <vt:lpstr>Classification Variables</vt:lpstr>
      <vt:lpstr>Binary Variables</vt:lpstr>
      <vt:lpstr>Pre-processing data</vt:lpstr>
      <vt:lpstr>Determine Features and Target</vt:lpstr>
      <vt:lpstr>Replace ‘Unknown’ values</vt:lpstr>
      <vt:lpstr>Encoding</vt:lpstr>
      <vt:lpstr>Handling Imbalanced Features</vt:lpstr>
      <vt:lpstr>Model</vt:lpstr>
      <vt:lpstr>Training Model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Predictive Analytics</dc:title>
  <cp:lastModifiedBy>Mang Bảo Trân</cp:lastModifiedBy>
  <cp:revision>2</cp:revision>
  <dcterms:modified xsi:type="dcterms:W3CDTF">2023-07-10T12:01:28Z</dcterms:modified>
</cp:coreProperties>
</file>